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96" r:id="rId1"/>
  </p:sldMasterIdLst>
  <p:notesMasterIdLst>
    <p:notesMasterId r:id="rId12"/>
  </p:notesMasterIdLst>
  <p:sldIdLst>
    <p:sldId id="426" r:id="rId2"/>
    <p:sldId id="433" r:id="rId3"/>
    <p:sldId id="472" r:id="rId4"/>
    <p:sldId id="476" r:id="rId5"/>
    <p:sldId id="471" r:id="rId6"/>
    <p:sldId id="473" r:id="rId7"/>
    <p:sldId id="429" r:id="rId8"/>
    <p:sldId id="474" r:id="rId9"/>
    <p:sldId id="475" r:id="rId10"/>
    <p:sldId id="434" r:id="rId11"/>
  </p:sldIdLst>
  <p:sldSz cx="9144000" cy="5143500" type="screen16x9"/>
  <p:notesSz cx="6858000" cy="9144000"/>
  <p:embeddedFontLst>
    <p:embeddedFont>
      <p:font typeface="Orly's Font 2" panose="020B0604020202020204" charset="0"/>
      <p:regular r:id="rId13"/>
    </p:embeddedFont>
    <p:embeddedFont>
      <p:font typeface="Calibri" panose="020F0502020204030204" pitchFamily="34" charset="0"/>
      <p:regular r:id="rId14"/>
      <p:bold r:id="rId15"/>
      <p:italic r:id="rId16"/>
      <p:boldItalic r:id="rId17"/>
    </p:embeddedFont>
    <p:embeddedFont>
      <p:font typeface="Verdana" panose="020B0604030504040204" pitchFamily="34" charset="0"/>
      <p:regular r:id="rId18"/>
      <p:bold r:id="rId19"/>
      <p:italic r:id="rId20"/>
      <p:boldItalic r:id="rId21"/>
    </p:embeddedFont>
  </p:embeddedFont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2895" autoAdjust="0"/>
  </p:normalViewPr>
  <p:slideViewPr>
    <p:cSldViewPr snapToObjects="1">
      <p:cViewPr>
        <p:scale>
          <a:sx n="100" d="100"/>
          <a:sy n="100" d="100"/>
        </p:scale>
        <p:origin x="66" y="-72"/>
      </p:cViewPr>
      <p:guideLst>
        <p:guide orient="horz" pos="1361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1.fntdata"/><Relationship Id="rId18" Type="http://schemas.openxmlformats.org/officeDocument/2006/relationships/font" Target="fonts/font6.fntdata"/><Relationship Id="rId3" Type="http://schemas.openxmlformats.org/officeDocument/2006/relationships/slide" Target="slides/slide2.xml"/><Relationship Id="rId21" Type="http://schemas.openxmlformats.org/officeDocument/2006/relationships/font" Target="fonts/font9.fntdata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font" Target="fonts/font5.fntdata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font" Target="fonts/font4.fntdata"/><Relationship Id="rId20" Type="http://schemas.openxmlformats.org/officeDocument/2006/relationships/font" Target="fonts/font8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font" Target="fonts/font3.fntdata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font" Target="fonts/font7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2.fntdata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1139CB-FC8D-44BF-B5C4-C14ECADF62A0}" type="datetimeFigureOut">
              <a:rPr lang="en-US" smtClean="0"/>
              <a:pPr/>
              <a:t>6/7/2015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AFCE615-EFDB-420A-87DA-FB6ECB7719F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50305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587814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029613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559083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760670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98144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587814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438102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t's Revi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 bwMode="auto">
          <a:xfrm>
            <a:off x="221877" y="183731"/>
            <a:ext cx="2749923" cy="556589"/>
          </a:xfrm>
          <a:prstGeom prst="rect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n-US" sz="2400" dirty="0" smtClean="0">
                <a:solidFill>
                  <a:schemeClr val="bg1"/>
                </a:solidFill>
                <a:latin typeface="Orly's Font 2" pitchFamily="66" charset="0"/>
              </a:rPr>
              <a:t>Let’s Review</a:t>
            </a:r>
            <a:endParaRPr lang="en-US" sz="2400" dirty="0">
              <a:solidFill>
                <a:schemeClr val="bg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4188379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 Common Misunderstand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 bwMode="auto">
          <a:xfrm>
            <a:off x="221876" y="183731"/>
            <a:ext cx="5035924" cy="559219"/>
          </a:xfrm>
          <a:prstGeom prst="rect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n-US" sz="2400" dirty="0" smtClean="0">
                <a:solidFill>
                  <a:schemeClr val="bg1"/>
                </a:solidFill>
                <a:latin typeface="Orly's Font 2" pitchFamily="66" charset="0"/>
              </a:rPr>
              <a:t>A Common Misunderstanding</a:t>
            </a:r>
            <a:endParaRPr lang="en-US" sz="2400" dirty="0">
              <a:solidFill>
                <a:schemeClr val="bg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90265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re Les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 bwMode="auto">
          <a:xfrm>
            <a:off x="221877" y="183731"/>
            <a:ext cx="2635623" cy="556589"/>
          </a:xfrm>
          <a:prstGeom prst="rect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n-US" sz="2400" dirty="0" smtClean="0">
                <a:solidFill>
                  <a:schemeClr val="bg1"/>
                </a:solidFill>
                <a:latin typeface="Orly's Font 2" pitchFamily="66" charset="0"/>
              </a:rPr>
              <a:t>Core Lesson</a:t>
            </a:r>
            <a:endParaRPr lang="en-US" sz="2400" dirty="0">
              <a:solidFill>
                <a:schemeClr val="bg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5267317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14300" y="102870"/>
            <a:ext cx="8915400" cy="43205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pic>
        <p:nvPicPr>
          <p:cNvPr id="4" name="Picture 3" descr="C:\Users\Eric Westendorf\Dropbox\LearnZillion\marketing\Logo\NEW LOGO!\LearnZillion just the long logo-01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408" y="4606572"/>
            <a:ext cx="2400301" cy="4800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709" r:id="rId2"/>
    <p:sldLayoutId id="2147483702" r:id="rId3"/>
    <p:sldLayoutId id="2147483715" r:id="rId4"/>
  </p:sldLayoutIdLst>
  <p:timing>
    <p:tnLst>
      <p:par>
        <p:cTn id="1" dur="indefinite" restart="never" nodeType="tmRoot"/>
      </p:par>
    </p:tnLst>
  </p:timing>
  <p:txStyles>
    <p:titleStyle>
      <a:lvl1pPr algn="l" rtl="0" fontAlgn="base">
        <a:spcBef>
          <a:spcPct val="0"/>
        </a:spcBef>
        <a:spcAft>
          <a:spcPct val="0"/>
        </a:spcAft>
        <a:defRPr sz="2400" b="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9pPr>
    </p:titleStyle>
    <p:bodyStyle>
      <a:lvl1pPr marL="228600" indent="-228600" algn="l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1pPr>
      <a:lvl2pPr marL="5715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2pPr>
      <a:lvl3pPr marL="9144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3pPr>
      <a:lvl4pPr marL="12573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4pPr>
      <a:lvl5pPr marL="1600200" indent="-228600" algn="l" rtl="0" fontAlgn="base">
        <a:spcBef>
          <a:spcPct val="20000"/>
        </a:spcBef>
        <a:spcAft>
          <a:spcPct val="0"/>
        </a:spcAft>
        <a:buFont typeface="Courier New" pitchFamily="49" charset="0"/>
        <a:buChar char="o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Zim 1.png"/>
          <p:cNvPicPr>
            <a:picLocks noChangeAspect="1"/>
          </p:cNvPicPr>
          <p:nvPr/>
        </p:nvPicPr>
        <p:blipFill>
          <a:blip r:embed="rId3" cstate="print"/>
          <a:srcRect l="34851" r="37228"/>
          <a:stretch>
            <a:fillRect/>
          </a:stretch>
        </p:blipFill>
        <p:spPr>
          <a:xfrm>
            <a:off x="4495017" y="1482642"/>
            <a:ext cx="1595478" cy="3212725"/>
          </a:xfrm>
          <a:prstGeom prst="rect">
            <a:avLst/>
          </a:prstGeom>
        </p:spPr>
      </p:pic>
      <p:sp>
        <p:nvSpPr>
          <p:cNvPr id="4" name="Oval Callout 3"/>
          <p:cNvSpPr/>
          <p:nvPr/>
        </p:nvSpPr>
        <p:spPr>
          <a:xfrm>
            <a:off x="5767754" y="146327"/>
            <a:ext cx="2513227" cy="1833197"/>
          </a:xfrm>
          <a:prstGeom prst="wedgeEllipseCallout">
            <a:avLst>
              <a:gd name="adj1" fmla="val -53025"/>
              <a:gd name="adj2" fmla="val 54326"/>
            </a:avLst>
          </a:prstGeom>
          <a:solidFill>
            <a:schemeClr val="accent2"/>
          </a:solidFill>
          <a:ln w="38100">
            <a:solidFill>
              <a:schemeClr val="accent1"/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 smtClean="0">
              <a:solidFill>
                <a:schemeClr val="tx1"/>
              </a:solidFill>
              <a:latin typeface="Orly's Font 2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838092" y="651645"/>
            <a:ext cx="246184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accent1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How many will I have if the orange ones fall off?</a:t>
            </a:r>
          </a:p>
        </p:txBody>
      </p:sp>
      <p:sp>
        <p:nvSpPr>
          <p:cNvPr id="6" name="Oval Callout 5"/>
          <p:cNvSpPr/>
          <p:nvPr/>
        </p:nvSpPr>
        <p:spPr>
          <a:xfrm flipH="1">
            <a:off x="2261713" y="146327"/>
            <a:ext cx="2513227" cy="1833197"/>
          </a:xfrm>
          <a:prstGeom prst="wedgeEllipseCallout">
            <a:avLst>
              <a:gd name="adj1" fmla="val -53025"/>
              <a:gd name="adj2" fmla="val 54326"/>
            </a:avLst>
          </a:prstGeom>
          <a:solidFill>
            <a:schemeClr val="accent2"/>
          </a:solidFill>
          <a:ln w="38100">
            <a:solidFill>
              <a:schemeClr val="accent1"/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 smtClean="0">
              <a:solidFill>
                <a:schemeClr val="tx1"/>
              </a:solidFill>
              <a:latin typeface="Orly's Font 2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313094" y="483518"/>
            <a:ext cx="246184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accent1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I piled 6 orange blocks on top of the 3 green ones.</a:t>
            </a:r>
          </a:p>
        </p:txBody>
      </p:sp>
      <p:sp>
        <p:nvSpPr>
          <p:cNvPr id="8" name="Rectangle 7"/>
          <p:cNvSpPr/>
          <p:nvPr/>
        </p:nvSpPr>
        <p:spPr>
          <a:xfrm>
            <a:off x="1037577" y="2175706"/>
            <a:ext cx="1224136" cy="432048"/>
          </a:xfrm>
          <a:prstGeom prst="rect">
            <a:avLst/>
          </a:prstGeom>
          <a:solidFill>
            <a:schemeClr val="accent3"/>
          </a:solidFill>
          <a:ln w="38100"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1268016" y="3039802"/>
            <a:ext cx="1224136" cy="432048"/>
          </a:xfrm>
          <a:prstGeom prst="rect">
            <a:avLst/>
          </a:prstGeom>
          <a:solidFill>
            <a:schemeClr val="accent3"/>
          </a:solidFill>
          <a:ln w="38100"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862925" y="2607754"/>
            <a:ext cx="1224136" cy="432048"/>
          </a:xfrm>
          <a:prstGeom prst="rect">
            <a:avLst/>
          </a:prstGeom>
          <a:solidFill>
            <a:schemeClr val="accent3"/>
          </a:solidFill>
          <a:ln w="38100"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1517028" y="4443339"/>
            <a:ext cx="570033" cy="504056"/>
          </a:xfrm>
          <a:prstGeom prst="rect">
            <a:avLst/>
          </a:prstGeom>
          <a:solidFill>
            <a:schemeClr val="accent5"/>
          </a:solidFill>
          <a:ln w="38100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1517028" y="3471850"/>
            <a:ext cx="570033" cy="504056"/>
          </a:xfrm>
          <a:prstGeom prst="rect">
            <a:avLst/>
          </a:prstGeom>
          <a:solidFill>
            <a:schemeClr val="accent5"/>
          </a:solidFill>
          <a:ln w="38100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1517028" y="3939283"/>
            <a:ext cx="570033" cy="504056"/>
          </a:xfrm>
          <a:prstGeom prst="rect">
            <a:avLst/>
          </a:prstGeom>
          <a:solidFill>
            <a:schemeClr val="accent5"/>
          </a:solidFill>
          <a:ln w="38100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862925" y="1743658"/>
            <a:ext cx="1224136" cy="432048"/>
          </a:xfrm>
          <a:prstGeom prst="rect">
            <a:avLst/>
          </a:prstGeom>
          <a:solidFill>
            <a:schemeClr val="accent3"/>
          </a:solidFill>
          <a:ln w="38100"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577909" y="1311610"/>
            <a:ext cx="1224136" cy="432048"/>
          </a:xfrm>
          <a:prstGeom prst="rect">
            <a:avLst/>
          </a:prstGeom>
          <a:solidFill>
            <a:schemeClr val="accent3"/>
          </a:solidFill>
          <a:ln w="38100"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655948" y="879562"/>
            <a:ext cx="1224136" cy="432048"/>
          </a:xfrm>
          <a:prstGeom prst="rect">
            <a:avLst/>
          </a:prstGeom>
          <a:solidFill>
            <a:schemeClr val="accent3"/>
          </a:solidFill>
          <a:ln w="38100"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313094" y="1311610"/>
            <a:ext cx="246184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accent1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Now I have </a:t>
            </a:r>
          </a:p>
          <a:p>
            <a:pPr algn="ctr"/>
            <a:r>
              <a:rPr lang="en-US" dirty="0" smtClean="0">
                <a:solidFill>
                  <a:schemeClr val="accent1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9 blocks.</a:t>
            </a:r>
          </a:p>
        </p:txBody>
      </p:sp>
    </p:spTree>
    <p:extLst>
      <p:ext uri="{BB962C8B-B14F-4D97-AF65-F5344CB8AC3E}">
        <p14:creationId xmlns:p14="http://schemas.microsoft.com/office/powerpoint/2010/main" val="30709422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  <p:bldP spid="6" grpId="0" animBg="1"/>
      <p:bldP spid="7" grpId="0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00100" y="1337310"/>
            <a:ext cx="7429500" cy="175432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3600" dirty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In this lesson </a:t>
            </a:r>
            <a:r>
              <a:rPr lang="en-US" sz="36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you have learned to add and subtract </a:t>
            </a:r>
          </a:p>
          <a:p>
            <a:pPr algn="ctr">
              <a:defRPr/>
            </a:pPr>
            <a:r>
              <a:rPr lang="en-US" sz="3600" dirty="0" smtClean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using fact families.</a:t>
            </a:r>
            <a:endParaRPr lang="en-US" sz="3600" dirty="0">
              <a:solidFill>
                <a:schemeClr val="accent1"/>
              </a:solidFill>
              <a:latin typeface="Orly's Font 2" pitchFamily="66" charset="0"/>
              <a:ea typeface="Verdana" pitchFamily="34" charset="0"/>
              <a:cs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329784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42900" y="1314450"/>
            <a:ext cx="857250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3600" dirty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In this lesson you </a:t>
            </a:r>
            <a:r>
              <a:rPr lang="en-US" sz="36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will learn to add and subtract </a:t>
            </a:r>
            <a:r>
              <a:rPr lang="en-US" sz="3600" dirty="0" smtClean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using fact families.</a:t>
            </a:r>
            <a:endParaRPr lang="en-US" sz="3600" dirty="0">
              <a:solidFill>
                <a:schemeClr val="accent1"/>
              </a:solidFill>
              <a:latin typeface="Orly's Font 2" pitchFamily="66" charset="0"/>
              <a:ea typeface="Verdana" pitchFamily="34" charset="0"/>
              <a:cs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94560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914400" y="1234440"/>
            <a:ext cx="73152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Numbers can be added in any order.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5" name="Text Placeholder 3"/>
          <p:cNvSpPr txBox="1">
            <a:spLocks/>
          </p:cNvSpPr>
          <p:nvPr/>
        </p:nvSpPr>
        <p:spPr bwMode="auto">
          <a:xfrm>
            <a:off x="1714500" y="1977390"/>
            <a:ext cx="21717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3 + 4 = 7</a:t>
            </a:r>
            <a:endParaRPr lang="en-US" sz="2800" dirty="0">
              <a:solidFill>
                <a:schemeClr val="accent3"/>
              </a:solidFill>
              <a:latin typeface="Orly's Font 2" pitchFamily="66" charset="0"/>
            </a:endParaRPr>
          </a:p>
        </p:txBody>
      </p:sp>
      <p:sp>
        <p:nvSpPr>
          <p:cNvPr id="6" name="Text Placeholder 3"/>
          <p:cNvSpPr txBox="1">
            <a:spLocks/>
          </p:cNvSpPr>
          <p:nvPr/>
        </p:nvSpPr>
        <p:spPr bwMode="auto">
          <a:xfrm>
            <a:off x="5349240" y="1977390"/>
            <a:ext cx="19431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4 + 3 = 7</a:t>
            </a:r>
            <a:endParaRPr lang="en-US" sz="2800" dirty="0">
              <a:solidFill>
                <a:schemeClr val="accent3"/>
              </a:solidFill>
              <a:latin typeface="Orly's Font 2" pitchFamily="66" charset="0"/>
            </a:endParaRPr>
          </a:p>
        </p:txBody>
      </p:sp>
      <p:grpSp>
        <p:nvGrpSpPr>
          <p:cNvPr id="2" name="Group 20"/>
          <p:cNvGrpSpPr/>
          <p:nvPr/>
        </p:nvGrpSpPr>
        <p:grpSpPr>
          <a:xfrm>
            <a:off x="1417320" y="2708910"/>
            <a:ext cx="685800" cy="731520"/>
            <a:chOff x="960120" y="3120390"/>
            <a:chExt cx="685800" cy="731520"/>
          </a:xfrm>
        </p:grpSpPr>
        <p:sp>
          <p:nvSpPr>
            <p:cNvPr id="7" name="Oval 6"/>
            <p:cNvSpPr/>
            <p:nvPr/>
          </p:nvSpPr>
          <p:spPr>
            <a:xfrm>
              <a:off x="960120" y="3120390"/>
              <a:ext cx="228600" cy="228600"/>
            </a:xfrm>
            <a:prstGeom prst="ellipse">
              <a:avLst/>
            </a:prstGeom>
            <a:solidFill>
              <a:schemeClr val="accent5"/>
            </a:solidFill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8" name="Oval 7"/>
            <p:cNvSpPr/>
            <p:nvPr/>
          </p:nvSpPr>
          <p:spPr>
            <a:xfrm>
              <a:off x="1097280" y="3623310"/>
              <a:ext cx="228600" cy="228600"/>
            </a:xfrm>
            <a:prstGeom prst="ellipse">
              <a:avLst/>
            </a:prstGeom>
            <a:solidFill>
              <a:schemeClr val="accent5"/>
            </a:solidFill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9" name="Oval 8"/>
            <p:cNvSpPr/>
            <p:nvPr/>
          </p:nvSpPr>
          <p:spPr>
            <a:xfrm>
              <a:off x="1417320" y="3211830"/>
              <a:ext cx="228600" cy="228600"/>
            </a:xfrm>
            <a:prstGeom prst="ellipse">
              <a:avLst/>
            </a:prstGeom>
            <a:solidFill>
              <a:schemeClr val="accent5"/>
            </a:solidFill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4" name="Group 21"/>
          <p:cNvGrpSpPr/>
          <p:nvPr/>
        </p:nvGrpSpPr>
        <p:grpSpPr>
          <a:xfrm>
            <a:off x="2606040" y="2754630"/>
            <a:ext cx="868680" cy="914400"/>
            <a:chOff x="2148840" y="3166110"/>
            <a:chExt cx="868680" cy="914400"/>
          </a:xfrm>
        </p:grpSpPr>
        <p:sp>
          <p:nvSpPr>
            <p:cNvPr id="10" name="Oval 9"/>
            <p:cNvSpPr/>
            <p:nvPr/>
          </p:nvSpPr>
          <p:spPr>
            <a:xfrm>
              <a:off x="2331720" y="3166110"/>
              <a:ext cx="228600" cy="228600"/>
            </a:xfrm>
            <a:prstGeom prst="ellipse">
              <a:avLst/>
            </a:prstGeom>
            <a:solidFill>
              <a:schemeClr val="accent5"/>
            </a:solidFill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1" name="Oval 10"/>
            <p:cNvSpPr/>
            <p:nvPr/>
          </p:nvSpPr>
          <p:spPr>
            <a:xfrm>
              <a:off x="2148840" y="3531870"/>
              <a:ext cx="228600" cy="228600"/>
            </a:xfrm>
            <a:prstGeom prst="ellipse">
              <a:avLst/>
            </a:prstGeom>
            <a:solidFill>
              <a:schemeClr val="accent5"/>
            </a:solidFill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2" name="Oval 11"/>
            <p:cNvSpPr/>
            <p:nvPr/>
          </p:nvSpPr>
          <p:spPr>
            <a:xfrm>
              <a:off x="2560320" y="3851910"/>
              <a:ext cx="228600" cy="228600"/>
            </a:xfrm>
            <a:prstGeom prst="ellipse">
              <a:avLst/>
            </a:prstGeom>
            <a:solidFill>
              <a:schemeClr val="accent5"/>
            </a:solidFill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3" name="Oval 12"/>
            <p:cNvSpPr/>
            <p:nvPr/>
          </p:nvSpPr>
          <p:spPr>
            <a:xfrm>
              <a:off x="2788920" y="3394710"/>
              <a:ext cx="228600" cy="228600"/>
            </a:xfrm>
            <a:prstGeom prst="ellipse">
              <a:avLst/>
            </a:prstGeom>
            <a:solidFill>
              <a:schemeClr val="accent5"/>
            </a:solidFill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21" name="Group 22"/>
          <p:cNvGrpSpPr/>
          <p:nvPr/>
        </p:nvGrpSpPr>
        <p:grpSpPr>
          <a:xfrm>
            <a:off x="5029200" y="2571750"/>
            <a:ext cx="868680" cy="914400"/>
            <a:chOff x="4572000" y="2983230"/>
            <a:chExt cx="868680" cy="914400"/>
          </a:xfrm>
        </p:grpSpPr>
        <p:sp>
          <p:nvSpPr>
            <p:cNvPr id="14" name="Oval 13"/>
            <p:cNvSpPr/>
            <p:nvPr/>
          </p:nvSpPr>
          <p:spPr>
            <a:xfrm>
              <a:off x="4754880" y="2983230"/>
              <a:ext cx="228600" cy="228600"/>
            </a:xfrm>
            <a:prstGeom prst="ellipse">
              <a:avLst/>
            </a:prstGeom>
            <a:solidFill>
              <a:schemeClr val="accent5"/>
            </a:solidFill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5" name="Oval 14"/>
            <p:cNvSpPr/>
            <p:nvPr/>
          </p:nvSpPr>
          <p:spPr>
            <a:xfrm>
              <a:off x="5074920" y="3669030"/>
              <a:ext cx="228600" cy="228600"/>
            </a:xfrm>
            <a:prstGeom prst="ellipse">
              <a:avLst/>
            </a:prstGeom>
            <a:solidFill>
              <a:schemeClr val="accent5"/>
            </a:solidFill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6" name="Oval 15"/>
            <p:cNvSpPr/>
            <p:nvPr/>
          </p:nvSpPr>
          <p:spPr>
            <a:xfrm>
              <a:off x="5212080" y="3211830"/>
              <a:ext cx="228600" cy="228600"/>
            </a:xfrm>
            <a:prstGeom prst="ellipse">
              <a:avLst/>
            </a:prstGeom>
            <a:solidFill>
              <a:schemeClr val="accent5"/>
            </a:solidFill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9" name="Oval 18"/>
            <p:cNvSpPr/>
            <p:nvPr/>
          </p:nvSpPr>
          <p:spPr>
            <a:xfrm>
              <a:off x="4572000" y="3440430"/>
              <a:ext cx="228600" cy="228600"/>
            </a:xfrm>
            <a:prstGeom prst="ellipse">
              <a:avLst/>
            </a:prstGeom>
            <a:solidFill>
              <a:schemeClr val="accent5"/>
            </a:solidFill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22" name="Group 23"/>
          <p:cNvGrpSpPr/>
          <p:nvPr/>
        </p:nvGrpSpPr>
        <p:grpSpPr>
          <a:xfrm>
            <a:off x="6492240" y="2800350"/>
            <a:ext cx="685800" cy="685800"/>
            <a:chOff x="6035040" y="3211830"/>
            <a:chExt cx="685800" cy="685800"/>
          </a:xfrm>
        </p:grpSpPr>
        <p:sp>
          <p:nvSpPr>
            <p:cNvPr id="17" name="Oval 16"/>
            <p:cNvSpPr/>
            <p:nvPr/>
          </p:nvSpPr>
          <p:spPr>
            <a:xfrm>
              <a:off x="6035040" y="3211830"/>
              <a:ext cx="228600" cy="228600"/>
            </a:xfrm>
            <a:prstGeom prst="ellipse">
              <a:avLst/>
            </a:prstGeom>
            <a:solidFill>
              <a:schemeClr val="accent5"/>
            </a:solidFill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8" name="Oval 17"/>
            <p:cNvSpPr/>
            <p:nvPr/>
          </p:nvSpPr>
          <p:spPr>
            <a:xfrm>
              <a:off x="6172200" y="3669030"/>
              <a:ext cx="228600" cy="228600"/>
            </a:xfrm>
            <a:prstGeom prst="ellipse">
              <a:avLst/>
            </a:prstGeom>
            <a:solidFill>
              <a:schemeClr val="accent5"/>
            </a:solidFill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0" name="Oval 19"/>
            <p:cNvSpPr/>
            <p:nvPr/>
          </p:nvSpPr>
          <p:spPr>
            <a:xfrm>
              <a:off x="6492240" y="3257550"/>
              <a:ext cx="228600" cy="228600"/>
            </a:xfrm>
            <a:prstGeom prst="ellipse">
              <a:avLst/>
            </a:prstGeom>
            <a:solidFill>
              <a:schemeClr val="accent5"/>
            </a:solidFill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sp>
        <p:nvSpPr>
          <p:cNvPr id="23" name="Text Placeholder 3"/>
          <p:cNvSpPr txBox="1">
            <a:spLocks/>
          </p:cNvSpPr>
          <p:nvPr/>
        </p:nvSpPr>
        <p:spPr bwMode="auto">
          <a:xfrm>
            <a:off x="3017520" y="3816454"/>
            <a:ext cx="279119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3 + 4 = 4 + 3</a:t>
            </a:r>
            <a:endParaRPr lang="en-US" sz="2800" dirty="0">
              <a:solidFill>
                <a:schemeClr val="accent3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540393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/>
      <p:bldP spid="6" grpId="0"/>
      <p:bldP spid="2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914400" y="1077583"/>
            <a:ext cx="731520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Thinking that numbers can be subtracted in any order.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4" name="Text Placeholder 3"/>
          <p:cNvSpPr txBox="1">
            <a:spLocks/>
          </p:cNvSpPr>
          <p:nvPr/>
        </p:nvSpPr>
        <p:spPr bwMode="auto">
          <a:xfrm>
            <a:off x="2819424" y="2379344"/>
            <a:ext cx="368533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7 – 3   =  7 - 4</a:t>
            </a:r>
            <a:endParaRPr lang="en-US" sz="2800" dirty="0">
              <a:solidFill>
                <a:schemeClr val="accent3"/>
              </a:solidFill>
              <a:latin typeface="Orly's Font 2" pitchFamily="66" charset="0"/>
            </a:endParaRPr>
          </a:p>
        </p:txBody>
      </p:sp>
      <p:sp>
        <p:nvSpPr>
          <p:cNvPr id="8" name="Oval 7"/>
          <p:cNvSpPr/>
          <p:nvPr/>
        </p:nvSpPr>
        <p:spPr>
          <a:xfrm>
            <a:off x="3850965" y="3806190"/>
            <a:ext cx="228600" cy="228600"/>
          </a:xfrm>
          <a:prstGeom prst="ellipse">
            <a:avLst/>
          </a:prstGeom>
          <a:solidFill>
            <a:schemeClr val="accent5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6" name="Oval 25"/>
          <p:cNvSpPr/>
          <p:nvPr/>
        </p:nvSpPr>
        <p:spPr>
          <a:xfrm>
            <a:off x="3196565" y="3691890"/>
            <a:ext cx="228600" cy="228600"/>
          </a:xfrm>
          <a:prstGeom prst="ellipse">
            <a:avLst/>
          </a:prstGeom>
          <a:solidFill>
            <a:schemeClr val="accent5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1" name="Oval 30"/>
          <p:cNvSpPr/>
          <p:nvPr/>
        </p:nvSpPr>
        <p:spPr>
          <a:xfrm>
            <a:off x="3736665" y="3257550"/>
            <a:ext cx="228600" cy="228600"/>
          </a:xfrm>
          <a:prstGeom prst="ellipse">
            <a:avLst/>
          </a:prstGeom>
          <a:solidFill>
            <a:schemeClr val="accent5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3" name="Oval 32"/>
          <p:cNvSpPr/>
          <p:nvPr/>
        </p:nvSpPr>
        <p:spPr>
          <a:xfrm>
            <a:off x="4465285" y="3257550"/>
            <a:ext cx="228600" cy="228600"/>
          </a:xfrm>
          <a:prstGeom prst="ellipse">
            <a:avLst/>
          </a:prstGeom>
          <a:solidFill>
            <a:schemeClr val="accent5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4" name="Oval 33"/>
          <p:cNvSpPr/>
          <p:nvPr/>
        </p:nvSpPr>
        <p:spPr>
          <a:xfrm>
            <a:off x="4693885" y="3729990"/>
            <a:ext cx="228600" cy="228600"/>
          </a:xfrm>
          <a:prstGeom prst="ellipse">
            <a:avLst/>
          </a:prstGeom>
          <a:solidFill>
            <a:schemeClr val="accent5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5" name="Oval 34"/>
          <p:cNvSpPr/>
          <p:nvPr/>
        </p:nvSpPr>
        <p:spPr>
          <a:xfrm>
            <a:off x="5504877" y="3844290"/>
            <a:ext cx="228600" cy="228600"/>
          </a:xfrm>
          <a:prstGeom prst="ellipse">
            <a:avLst/>
          </a:prstGeom>
          <a:solidFill>
            <a:schemeClr val="accent5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6" name="Oval 35"/>
          <p:cNvSpPr/>
          <p:nvPr/>
        </p:nvSpPr>
        <p:spPr>
          <a:xfrm>
            <a:off x="5276277" y="3328660"/>
            <a:ext cx="228600" cy="228600"/>
          </a:xfrm>
          <a:prstGeom prst="ellipse">
            <a:avLst/>
          </a:prstGeom>
          <a:solidFill>
            <a:schemeClr val="accent5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2" name="Text Placeholder 3"/>
          <p:cNvSpPr txBox="1">
            <a:spLocks/>
          </p:cNvSpPr>
          <p:nvPr/>
        </p:nvSpPr>
        <p:spPr bwMode="auto">
          <a:xfrm>
            <a:off x="515169" y="3511570"/>
            <a:ext cx="21717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7 - 3 = 4</a:t>
            </a:r>
            <a:endParaRPr lang="en-US" sz="2800" dirty="0">
              <a:solidFill>
                <a:schemeClr val="accent3"/>
              </a:solidFill>
              <a:latin typeface="Orly's Font 2" pitchFamily="66" charset="0"/>
            </a:endParaRPr>
          </a:p>
        </p:txBody>
      </p:sp>
      <p:sp>
        <p:nvSpPr>
          <p:cNvPr id="13" name="Text Placeholder 3"/>
          <p:cNvSpPr txBox="1">
            <a:spLocks/>
          </p:cNvSpPr>
          <p:nvPr/>
        </p:nvSpPr>
        <p:spPr bwMode="auto">
          <a:xfrm>
            <a:off x="6504756" y="3430280"/>
            <a:ext cx="21717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7 - 4 = 3</a:t>
            </a:r>
            <a:endParaRPr lang="en-US" sz="2800" dirty="0">
              <a:solidFill>
                <a:schemeClr val="accent3"/>
              </a:solidFill>
              <a:latin typeface="Orly's Font 2" pitchFamily="66" charset="0"/>
            </a:endParaRPr>
          </a:p>
        </p:txBody>
      </p:sp>
      <p:sp>
        <p:nvSpPr>
          <p:cNvPr id="2" name="Multiply 1"/>
          <p:cNvSpPr/>
          <p:nvPr/>
        </p:nvSpPr>
        <p:spPr>
          <a:xfrm>
            <a:off x="3826240" y="2162705"/>
            <a:ext cx="817768" cy="926783"/>
          </a:xfrm>
          <a:prstGeom prst="mathMultiply">
            <a:avLst/>
          </a:prstGeom>
          <a:solidFill>
            <a:schemeClr val="accent3"/>
          </a:solidFill>
          <a:ln w="381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2693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0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  <p:bldP spid="8" grpId="0" animBg="1"/>
      <p:bldP spid="8" grpId="1" animBg="1"/>
      <p:bldP spid="8" grpId="2" animBg="1"/>
      <p:bldP spid="26" grpId="0" animBg="1"/>
      <p:bldP spid="26" grpId="1" animBg="1"/>
      <p:bldP spid="26" grpId="2" animBg="1"/>
      <p:bldP spid="31" grpId="0" animBg="1"/>
      <p:bldP spid="31" grpId="1" animBg="1"/>
      <p:bldP spid="31" grpId="2" animBg="1"/>
      <p:bldP spid="33" grpId="0" animBg="1"/>
      <p:bldP spid="33" grpId="1" animBg="1"/>
      <p:bldP spid="33" grpId="2" animBg="1"/>
      <p:bldP spid="34" grpId="0" animBg="1"/>
      <p:bldP spid="34" grpId="1" animBg="1"/>
      <p:bldP spid="34" grpId="2" animBg="1"/>
      <p:bldP spid="35" grpId="0" animBg="1"/>
      <p:bldP spid="35" grpId="1" animBg="1"/>
      <p:bldP spid="35" grpId="2" animBg="1"/>
      <p:bldP spid="36" grpId="0" animBg="1"/>
      <p:bldP spid="36" grpId="1" animBg="1"/>
      <p:bldP spid="36" grpId="2" animBg="1"/>
      <p:bldP spid="12" grpId="0"/>
      <p:bldP spid="13" grpId="0"/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914400" y="1234440"/>
            <a:ext cx="731520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What we know about adding numbers can help us subtract.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grpSp>
        <p:nvGrpSpPr>
          <p:cNvPr id="23" name="Group 22"/>
          <p:cNvGrpSpPr/>
          <p:nvPr/>
        </p:nvGrpSpPr>
        <p:grpSpPr>
          <a:xfrm>
            <a:off x="1344456" y="2569952"/>
            <a:ext cx="770171" cy="630288"/>
            <a:chOff x="1184135" y="3136011"/>
            <a:chExt cx="895873" cy="802946"/>
          </a:xfrm>
          <a:solidFill>
            <a:schemeClr val="accent5"/>
          </a:solidFill>
        </p:grpSpPr>
        <p:sp>
          <p:nvSpPr>
            <p:cNvPr id="2" name="Rectangle 2"/>
            <p:cNvSpPr>
              <a:spLocks noChangeArrowheads="1"/>
            </p:cNvSpPr>
            <p:nvPr/>
          </p:nvSpPr>
          <p:spPr bwMode="auto">
            <a:xfrm rot="5400000">
              <a:off x="1165131" y="3155015"/>
              <a:ext cx="802946" cy="764937"/>
            </a:xfrm>
            <a:prstGeom prst="rect">
              <a:avLst/>
            </a:prstGeom>
            <a:grpFill/>
            <a:ln w="25400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" name="Rectangle 3"/>
            <p:cNvSpPr>
              <a:spLocks noChangeArrowheads="1"/>
            </p:cNvSpPr>
            <p:nvPr/>
          </p:nvSpPr>
          <p:spPr bwMode="auto">
            <a:xfrm rot="5400000">
              <a:off x="1797148" y="3483439"/>
              <a:ext cx="440018" cy="125702"/>
            </a:xfrm>
            <a:prstGeom prst="rect">
              <a:avLst/>
            </a:prstGeom>
            <a:grpFill/>
            <a:ln w="25400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7" name="Group 26"/>
          <p:cNvGrpSpPr/>
          <p:nvPr/>
        </p:nvGrpSpPr>
        <p:grpSpPr>
          <a:xfrm>
            <a:off x="3674744" y="2569952"/>
            <a:ext cx="770171" cy="630288"/>
            <a:chOff x="1184135" y="3136011"/>
            <a:chExt cx="895873" cy="802946"/>
          </a:xfrm>
          <a:solidFill>
            <a:schemeClr val="accent5"/>
          </a:solidFill>
        </p:grpSpPr>
        <p:sp>
          <p:nvSpPr>
            <p:cNvPr id="28" name="Rectangle 2"/>
            <p:cNvSpPr>
              <a:spLocks noChangeArrowheads="1"/>
            </p:cNvSpPr>
            <p:nvPr/>
          </p:nvSpPr>
          <p:spPr bwMode="auto">
            <a:xfrm rot="5400000">
              <a:off x="1165131" y="3155015"/>
              <a:ext cx="802946" cy="764937"/>
            </a:xfrm>
            <a:prstGeom prst="rect">
              <a:avLst/>
            </a:prstGeom>
            <a:grpFill/>
            <a:ln w="25400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" name="Rectangle 3"/>
            <p:cNvSpPr>
              <a:spLocks noChangeArrowheads="1"/>
            </p:cNvSpPr>
            <p:nvPr/>
          </p:nvSpPr>
          <p:spPr bwMode="auto">
            <a:xfrm rot="5400000">
              <a:off x="1797148" y="3483439"/>
              <a:ext cx="440018" cy="125702"/>
            </a:xfrm>
            <a:prstGeom prst="rect">
              <a:avLst/>
            </a:prstGeom>
            <a:grpFill/>
            <a:ln w="25400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48" name="Text Placeholder 2"/>
          <p:cNvSpPr txBox="1">
            <a:spLocks/>
          </p:cNvSpPr>
          <p:nvPr/>
        </p:nvSpPr>
        <p:spPr bwMode="auto">
          <a:xfrm>
            <a:off x="2879812" y="3838639"/>
            <a:ext cx="333443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5</a:t>
            </a: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 + </a:t>
            </a: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4</a:t>
            </a: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 = 9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grpSp>
        <p:nvGrpSpPr>
          <p:cNvPr id="49" name="Group 48"/>
          <p:cNvGrpSpPr/>
          <p:nvPr/>
        </p:nvGrpSpPr>
        <p:grpSpPr>
          <a:xfrm>
            <a:off x="4059829" y="2569951"/>
            <a:ext cx="770171" cy="630288"/>
            <a:chOff x="1184135" y="3136011"/>
            <a:chExt cx="895873" cy="802946"/>
          </a:xfrm>
          <a:solidFill>
            <a:schemeClr val="accent5"/>
          </a:solidFill>
        </p:grpSpPr>
        <p:sp>
          <p:nvSpPr>
            <p:cNvPr id="50" name="Rectangle 2"/>
            <p:cNvSpPr>
              <a:spLocks noChangeArrowheads="1"/>
            </p:cNvSpPr>
            <p:nvPr/>
          </p:nvSpPr>
          <p:spPr bwMode="auto">
            <a:xfrm rot="5400000">
              <a:off x="1165131" y="3155015"/>
              <a:ext cx="802946" cy="764937"/>
            </a:xfrm>
            <a:prstGeom prst="rect">
              <a:avLst/>
            </a:prstGeom>
            <a:grpFill/>
            <a:ln w="25400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" name="Rectangle 3"/>
            <p:cNvSpPr>
              <a:spLocks noChangeArrowheads="1"/>
            </p:cNvSpPr>
            <p:nvPr/>
          </p:nvSpPr>
          <p:spPr bwMode="auto">
            <a:xfrm rot="5400000">
              <a:off x="1797148" y="3483439"/>
              <a:ext cx="440018" cy="125702"/>
            </a:xfrm>
            <a:prstGeom prst="rect">
              <a:avLst/>
            </a:prstGeom>
            <a:grpFill/>
            <a:ln w="25400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52" name="Group 51"/>
          <p:cNvGrpSpPr/>
          <p:nvPr/>
        </p:nvGrpSpPr>
        <p:grpSpPr>
          <a:xfrm>
            <a:off x="4444914" y="2569950"/>
            <a:ext cx="770171" cy="630288"/>
            <a:chOff x="1184135" y="3136011"/>
            <a:chExt cx="895873" cy="802946"/>
          </a:xfrm>
          <a:solidFill>
            <a:schemeClr val="accent5"/>
          </a:solidFill>
        </p:grpSpPr>
        <p:sp>
          <p:nvSpPr>
            <p:cNvPr id="53" name="Rectangle 2"/>
            <p:cNvSpPr>
              <a:spLocks noChangeArrowheads="1"/>
            </p:cNvSpPr>
            <p:nvPr/>
          </p:nvSpPr>
          <p:spPr bwMode="auto">
            <a:xfrm rot="5400000">
              <a:off x="1165131" y="3155015"/>
              <a:ext cx="802946" cy="764937"/>
            </a:xfrm>
            <a:prstGeom prst="rect">
              <a:avLst/>
            </a:prstGeom>
            <a:grpFill/>
            <a:ln w="25400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" name="Rectangle 3"/>
            <p:cNvSpPr>
              <a:spLocks noChangeArrowheads="1"/>
            </p:cNvSpPr>
            <p:nvPr/>
          </p:nvSpPr>
          <p:spPr bwMode="auto">
            <a:xfrm rot="5400000">
              <a:off x="1797148" y="3483439"/>
              <a:ext cx="440018" cy="125702"/>
            </a:xfrm>
            <a:prstGeom prst="rect">
              <a:avLst/>
            </a:prstGeom>
            <a:grpFill/>
            <a:ln w="25400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30" name="Group 29"/>
          <p:cNvGrpSpPr/>
          <p:nvPr/>
        </p:nvGrpSpPr>
        <p:grpSpPr>
          <a:xfrm>
            <a:off x="4829999" y="2569952"/>
            <a:ext cx="770172" cy="630288"/>
            <a:chOff x="1184135" y="3136012"/>
            <a:chExt cx="895873" cy="802946"/>
          </a:xfrm>
          <a:solidFill>
            <a:schemeClr val="accent5"/>
          </a:solidFill>
        </p:grpSpPr>
        <p:sp>
          <p:nvSpPr>
            <p:cNvPr id="32" name="Rectangle 3"/>
            <p:cNvSpPr>
              <a:spLocks noChangeArrowheads="1"/>
            </p:cNvSpPr>
            <p:nvPr/>
          </p:nvSpPr>
          <p:spPr bwMode="auto">
            <a:xfrm rot="5400000">
              <a:off x="1797148" y="3483439"/>
              <a:ext cx="440018" cy="125702"/>
            </a:xfrm>
            <a:prstGeom prst="rect">
              <a:avLst/>
            </a:prstGeom>
            <a:grpFill/>
            <a:ln w="25400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" name="Rectangle 2"/>
            <p:cNvSpPr>
              <a:spLocks noChangeArrowheads="1"/>
            </p:cNvSpPr>
            <p:nvPr/>
          </p:nvSpPr>
          <p:spPr bwMode="auto">
            <a:xfrm rot="5400000">
              <a:off x="1165131" y="3155016"/>
              <a:ext cx="802946" cy="764937"/>
            </a:xfrm>
            <a:prstGeom prst="rect">
              <a:avLst/>
            </a:prstGeom>
            <a:grpFill/>
            <a:ln w="25400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55" name="Group 54"/>
          <p:cNvGrpSpPr/>
          <p:nvPr/>
        </p:nvGrpSpPr>
        <p:grpSpPr>
          <a:xfrm>
            <a:off x="5366932" y="2569949"/>
            <a:ext cx="770172" cy="630288"/>
            <a:chOff x="1184135" y="3136012"/>
            <a:chExt cx="895873" cy="802946"/>
          </a:xfrm>
          <a:solidFill>
            <a:schemeClr val="accent3"/>
          </a:solidFill>
        </p:grpSpPr>
        <p:sp>
          <p:nvSpPr>
            <p:cNvPr id="56" name="Rectangle 3"/>
            <p:cNvSpPr>
              <a:spLocks noChangeArrowheads="1"/>
            </p:cNvSpPr>
            <p:nvPr/>
          </p:nvSpPr>
          <p:spPr bwMode="auto">
            <a:xfrm rot="5400000">
              <a:off x="1797148" y="3483439"/>
              <a:ext cx="440018" cy="125702"/>
            </a:xfrm>
            <a:prstGeom prst="rect">
              <a:avLst/>
            </a:prstGeom>
            <a:grpFill/>
            <a:ln w="25400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" name="Rectangle 2"/>
            <p:cNvSpPr>
              <a:spLocks noChangeArrowheads="1"/>
            </p:cNvSpPr>
            <p:nvPr/>
          </p:nvSpPr>
          <p:spPr bwMode="auto">
            <a:xfrm rot="5400000">
              <a:off x="1165131" y="3155016"/>
              <a:ext cx="802946" cy="764937"/>
            </a:xfrm>
            <a:prstGeom prst="rect">
              <a:avLst/>
            </a:prstGeom>
            <a:grpFill/>
            <a:ln w="25400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58" name="Group 57"/>
          <p:cNvGrpSpPr/>
          <p:nvPr/>
        </p:nvGrpSpPr>
        <p:grpSpPr>
          <a:xfrm>
            <a:off x="5870988" y="2569949"/>
            <a:ext cx="770172" cy="630288"/>
            <a:chOff x="1184135" y="3136012"/>
            <a:chExt cx="895873" cy="802946"/>
          </a:xfrm>
          <a:solidFill>
            <a:schemeClr val="accent3"/>
          </a:solidFill>
        </p:grpSpPr>
        <p:sp>
          <p:nvSpPr>
            <p:cNvPr id="59" name="Rectangle 3"/>
            <p:cNvSpPr>
              <a:spLocks noChangeArrowheads="1"/>
            </p:cNvSpPr>
            <p:nvPr/>
          </p:nvSpPr>
          <p:spPr bwMode="auto">
            <a:xfrm rot="5400000">
              <a:off x="1797148" y="3483439"/>
              <a:ext cx="440018" cy="125702"/>
            </a:xfrm>
            <a:prstGeom prst="rect">
              <a:avLst/>
            </a:prstGeom>
            <a:grpFill/>
            <a:ln w="25400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0" name="Rectangle 2"/>
            <p:cNvSpPr>
              <a:spLocks noChangeArrowheads="1"/>
            </p:cNvSpPr>
            <p:nvPr/>
          </p:nvSpPr>
          <p:spPr bwMode="auto">
            <a:xfrm rot="5400000">
              <a:off x="1165131" y="3155016"/>
              <a:ext cx="802946" cy="764937"/>
            </a:xfrm>
            <a:prstGeom prst="rect">
              <a:avLst/>
            </a:prstGeom>
            <a:grpFill/>
            <a:ln w="25400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73" name="Group 72"/>
          <p:cNvGrpSpPr/>
          <p:nvPr/>
        </p:nvGrpSpPr>
        <p:grpSpPr>
          <a:xfrm>
            <a:off x="6528596" y="2569949"/>
            <a:ext cx="770172" cy="630288"/>
            <a:chOff x="1184135" y="3136012"/>
            <a:chExt cx="895873" cy="802946"/>
          </a:xfrm>
          <a:solidFill>
            <a:schemeClr val="accent3"/>
          </a:solidFill>
        </p:grpSpPr>
        <p:sp>
          <p:nvSpPr>
            <p:cNvPr id="74" name="Rectangle 3"/>
            <p:cNvSpPr>
              <a:spLocks noChangeArrowheads="1"/>
            </p:cNvSpPr>
            <p:nvPr/>
          </p:nvSpPr>
          <p:spPr bwMode="auto">
            <a:xfrm rot="5400000">
              <a:off x="1797148" y="3483439"/>
              <a:ext cx="440018" cy="125702"/>
            </a:xfrm>
            <a:prstGeom prst="rect">
              <a:avLst/>
            </a:prstGeom>
            <a:grpFill/>
            <a:ln w="25400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5" name="Rectangle 2"/>
            <p:cNvSpPr>
              <a:spLocks noChangeArrowheads="1"/>
            </p:cNvSpPr>
            <p:nvPr/>
          </p:nvSpPr>
          <p:spPr bwMode="auto">
            <a:xfrm rot="5400000">
              <a:off x="1165131" y="3155016"/>
              <a:ext cx="802946" cy="764937"/>
            </a:xfrm>
            <a:prstGeom prst="rect">
              <a:avLst/>
            </a:prstGeom>
            <a:grpFill/>
            <a:ln w="25400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76" name="Group 75"/>
          <p:cNvGrpSpPr/>
          <p:nvPr/>
        </p:nvGrpSpPr>
        <p:grpSpPr>
          <a:xfrm>
            <a:off x="7186204" y="2569949"/>
            <a:ext cx="770172" cy="630288"/>
            <a:chOff x="1184135" y="3136012"/>
            <a:chExt cx="895873" cy="802946"/>
          </a:xfrm>
          <a:solidFill>
            <a:schemeClr val="accent3"/>
          </a:solidFill>
        </p:grpSpPr>
        <p:sp>
          <p:nvSpPr>
            <p:cNvPr id="77" name="Rectangle 3"/>
            <p:cNvSpPr>
              <a:spLocks noChangeArrowheads="1"/>
            </p:cNvSpPr>
            <p:nvPr/>
          </p:nvSpPr>
          <p:spPr bwMode="auto">
            <a:xfrm rot="5400000">
              <a:off x="1797148" y="3483439"/>
              <a:ext cx="440018" cy="125702"/>
            </a:xfrm>
            <a:prstGeom prst="rect">
              <a:avLst/>
            </a:prstGeom>
            <a:grpFill/>
            <a:ln w="25400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8" name="Rectangle 2"/>
            <p:cNvSpPr>
              <a:spLocks noChangeArrowheads="1"/>
            </p:cNvSpPr>
            <p:nvPr/>
          </p:nvSpPr>
          <p:spPr bwMode="auto">
            <a:xfrm rot="5400000">
              <a:off x="1165131" y="3155016"/>
              <a:ext cx="802946" cy="764937"/>
            </a:xfrm>
            <a:prstGeom prst="rect">
              <a:avLst/>
            </a:prstGeom>
            <a:grpFill/>
            <a:ln w="25400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105499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4219 0.00124 L -0.17986 0.00124 " pathEditMode="relative" rAng="0" ptsTypes="AA">
                                      <p:cBhvr>
                                        <p:cTn id="1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9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4218 0.00124 L -0.14704 0.00124 " pathEditMode="relative" rAng="0" ptsTypes="AA">
                                      <p:cBhvr>
                                        <p:cTn id="25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2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4132 0.00124 L -0.11458 0.00124 " pathEditMode="relative" rAng="0" ptsTypes="AA">
                                      <p:cBhvr>
                                        <p:cTn id="32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7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208 0.00123 L -0.08334 0.00123 " pathEditMode="relative" rAng="0" ptsTypes="AA">
                                      <p:cBhvr>
                                        <p:cTn id="3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3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2.96296E-6 L -0.06788 2.96296E-6 " pathEditMode="relative" rAng="0" ptsTypes="AA">
                                      <p:cBhvr>
                                        <p:cTn id="46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4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1.23457E-6 L -0.04982 1.23457E-6 " pathEditMode="relative" rAng="0" ptsTypes="AA">
                                      <p:cBhvr>
                                        <p:cTn id="53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1.23457E-6 L -0.04982 1.23457E-6 " pathEditMode="relative" rAng="0" ptsTypes="AA">
                                      <p:cBhvr>
                                        <p:cTn id="60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1.23457E-6 L -0.04982 1.23457E-6 " pathEditMode="relative" rAng="0" ptsTypes="AA">
                                      <p:cBhvr>
                                        <p:cTn id="67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8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" name="Picture 39" descr="Zim 1.png"/>
          <p:cNvPicPr>
            <a:picLocks noChangeAspect="1"/>
          </p:cNvPicPr>
          <p:nvPr/>
        </p:nvPicPr>
        <p:blipFill>
          <a:blip r:embed="rId3" cstate="print"/>
          <a:srcRect l="34851" r="37228"/>
          <a:stretch>
            <a:fillRect/>
          </a:stretch>
        </p:blipFill>
        <p:spPr>
          <a:xfrm>
            <a:off x="6926718" y="1382159"/>
            <a:ext cx="1595478" cy="3212725"/>
          </a:xfrm>
          <a:prstGeom prst="rect">
            <a:avLst/>
          </a:prstGeom>
        </p:spPr>
      </p:pic>
      <p:grpSp>
        <p:nvGrpSpPr>
          <p:cNvPr id="4" name="Group 22"/>
          <p:cNvGrpSpPr/>
          <p:nvPr/>
        </p:nvGrpSpPr>
        <p:grpSpPr>
          <a:xfrm>
            <a:off x="621532" y="2569952"/>
            <a:ext cx="770171" cy="630288"/>
            <a:chOff x="1184135" y="3136011"/>
            <a:chExt cx="895873" cy="802946"/>
          </a:xfrm>
          <a:solidFill>
            <a:schemeClr val="accent5"/>
          </a:solidFill>
        </p:grpSpPr>
        <p:sp>
          <p:nvSpPr>
            <p:cNvPr id="2" name="Rectangle 2"/>
            <p:cNvSpPr>
              <a:spLocks noChangeArrowheads="1"/>
            </p:cNvSpPr>
            <p:nvPr/>
          </p:nvSpPr>
          <p:spPr bwMode="auto">
            <a:xfrm rot="5400000">
              <a:off x="1165131" y="3155015"/>
              <a:ext cx="802946" cy="764937"/>
            </a:xfrm>
            <a:prstGeom prst="rect">
              <a:avLst/>
            </a:prstGeom>
            <a:grpFill/>
            <a:ln w="25400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" name="Rectangle 3"/>
            <p:cNvSpPr>
              <a:spLocks noChangeArrowheads="1"/>
            </p:cNvSpPr>
            <p:nvPr/>
          </p:nvSpPr>
          <p:spPr bwMode="auto">
            <a:xfrm rot="5400000">
              <a:off x="1797148" y="3483439"/>
              <a:ext cx="440018" cy="125702"/>
            </a:xfrm>
            <a:prstGeom prst="rect">
              <a:avLst/>
            </a:prstGeom>
            <a:grpFill/>
            <a:ln w="25400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5" name="Group 26"/>
          <p:cNvGrpSpPr/>
          <p:nvPr/>
        </p:nvGrpSpPr>
        <p:grpSpPr>
          <a:xfrm>
            <a:off x="1283638" y="2569949"/>
            <a:ext cx="770171" cy="630288"/>
            <a:chOff x="1184135" y="3136011"/>
            <a:chExt cx="895873" cy="802946"/>
          </a:xfrm>
          <a:solidFill>
            <a:schemeClr val="accent5"/>
          </a:solidFill>
        </p:grpSpPr>
        <p:sp>
          <p:nvSpPr>
            <p:cNvPr id="28" name="Rectangle 2"/>
            <p:cNvSpPr>
              <a:spLocks noChangeArrowheads="1"/>
            </p:cNvSpPr>
            <p:nvPr/>
          </p:nvSpPr>
          <p:spPr bwMode="auto">
            <a:xfrm rot="5400000">
              <a:off x="1165131" y="3155015"/>
              <a:ext cx="802946" cy="764937"/>
            </a:xfrm>
            <a:prstGeom prst="rect">
              <a:avLst/>
            </a:prstGeom>
            <a:grpFill/>
            <a:ln w="25400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" name="Rectangle 3"/>
            <p:cNvSpPr>
              <a:spLocks noChangeArrowheads="1"/>
            </p:cNvSpPr>
            <p:nvPr/>
          </p:nvSpPr>
          <p:spPr bwMode="auto">
            <a:xfrm rot="5400000">
              <a:off x="1797148" y="3483439"/>
              <a:ext cx="440018" cy="125702"/>
            </a:xfrm>
            <a:prstGeom prst="rect">
              <a:avLst/>
            </a:prstGeom>
            <a:grpFill/>
            <a:ln w="25400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48" name="Text Placeholder 2"/>
          <p:cNvSpPr txBox="1">
            <a:spLocks/>
          </p:cNvSpPr>
          <p:nvPr/>
        </p:nvSpPr>
        <p:spPr bwMode="auto">
          <a:xfrm>
            <a:off x="2502039" y="3838639"/>
            <a:ext cx="333443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9 - </a:t>
            </a: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4</a:t>
            </a: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 = </a:t>
            </a: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5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grpSp>
        <p:nvGrpSpPr>
          <p:cNvPr id="6" name="Group 48"/>
          <p:cNvGrpSpPr/>
          <p:nvPr/>
        </p:nvGrpSpPr>
        <p:grpSpPr>
          <a:xfrm>
            <a:off x="1945744" y="2569948"/>
            <a:ext cx="770171" cy="630288"/>
            <a:chOff x="1184135" y="3136011"/>
            <a:chExt cx="895873" cy="802946"/>
          </a:xfrm>
          <a:solidFill>
            <a:schemeClr val="accent5"/>
          </a:solidFill>
        </p:grpSpPr>
        <p:sp>
          <p:nvSpPr>
            <p:cNvPr id="50" name="Rectangle 2"/>
            <p:cNvSpPr>
              <a:spLocks noChangeArrowheads="1"/>
            </p:cNvSpPr>
            <p:nvPr/>
          </p:nvSpPr>
          <p:spPr bwMode="auto">
            <a:xfrm rot="5400000">
              <a:off x="1165131" y="3155015"/>
              <a:ext cx="802946" cy="764937"/>
            </a:xfrm>
            <a:prstGeom prst="rect">
              <a:avLst/>
            </a:prstGeom>
            <a:grpFill/>
            <a:ln w="25400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" name="Rectangle 3"/>
            <p:cNvSpPr>
              <a:spLocks noChangeArrowheads="1"/>
            </p:cNvSpPr>
            <p:nvPr/>
          </p:nvSpPr>
          <p:spPr bwMode="auto">
            <a:xfrm rot="5400000">
              <a:off x="1797148" y="3483439"/>
              <a:ext cx="440018" cy="125702"/>
            </a:xfrm>
            <a:prstGeom prst="rect">
              <a:avLst/>
            </a:prstGeom>
            <a:grpFill/>
            <a:ln w="25400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7" name="Group 51"/>
          <p:cNvGrpSpPr/>
          <p:nvPr/>
        </p:nvGrpSpPr>
        <p:grpSpPr>
          <a:xfrm>
            <a:off x="2607850" y="2569947"/>
            <a:ext cx="770171" cy="630288"/>
            <a:chOff x="1184135" y="3136011"/>
            <a:chExt cx="895873" cy="802946"/>
          </a:xfrm>
          <a:solidFill>
            <a:schemeClr val="accent5"/>
          </a:solidFill>
        </p:grpSpPr>
        <p:sp>
          <p:nvSpPr>
            <p:cNvPr id="53" name="Rectangle 2"/>
            <p:cNvSpPr>
              <a:spLocks noChangeArrowheads="1"/>
            </p:cNvSpPr>
            <p:nvPr/>
          </p:nvSpPr>
          <p:spPr bwMode="auto">
            <a:xfrm rot="5400000">
              <a:off x="1165131" y="3155015"/>
              <a:ext cx="802946" cy="764937"/>
            </a:xfrm>
            <a:prstGeom prst="rect">
              <a:avLst/>
            </a:prstGeom>
            <a:grpFill/>
            <a:ln w="25400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" name="Rectangle 3"/>
            <p:cNvSpPr>
              <a:spLocks noChangeArrowheads="1"/>
            </p:cNvSpPr>
            <p:nvPr/>
          </p:nvSpPr>
          <p:spPr bwMode="auto">
            <a:xfrm rot="5400000">
              <a:off x="1797148" y="3483439"/>
              <a:ext cx="440018" cy="125702"/>
            </a:xfrm>
            <a:prstGeom prst="rect">
              <a:avLst/>
            </a:prstGeom>
            <a:grpFill/>
            <a:ln w="25400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" name="Group 29"/>
          <p:cNvGrpSpPr/>
          <p:nvPr/>
        </p:nvGrpSpPr>
        <p:grpSpPr>
          <a:xfrm>
            <a:off x="3269956" y="2569946"/>
            <a:ext cx="770172" cy="630288"/>
            <a:chOff x="1184135" y="3136012"/>
            <a:chExt cx="895873" cy="802946"/>
          </a:xfrm>
          <a:solidFill>
            <a:schemeClr val="accent5"/>
          </a:solidFill>
        </p:grpSpPr>
        <p:sp>
          <p:nvSpPr>
            <p:cNvPr id="32" name="Rectangle 3"/>
            <p:cNvSpPr>
              <a:spLocks noChangeArrowheads="1"/>
            </p:cNvSpPr>
            <p:nvPr/>
          </p:nvSpPr>
          <p:spPr bwMode="auto">
            <a:xfrm rot="5400000">
              <a:off x="1797148" y="3483439"/>
              <a:ext cx="440018" cy="125702"/>
            </a:xfrm>
            <a:prstGeom prst="rect">
              <a:avLst/>
            </a:prstGeom>
            <a:grpFill/>
            <a:ln w="25400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" name="Rectangle 2"/>
            <p:cNvSpPr>
              <a:spLocks noChangeArrowheads="1"/>
            </p:cNvSpPr>
            <p:nvPr/>
          </p:nvSpPr>
          <p:spPr bwMode="auto">
            <a:xfrm rot="5400000">
              <a:off x="1165131" y="3155016"/>
              <a:ext cx="802946" cy="764937"/>
            </a:xfrm>
            <a:prstGeom prst="rect">
              <a:avLst/>
            </a:prstGeom>
            <a:grpFill/>
            <a:ln w="25400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33" name="Group 72"/>
          <p:cNvGrpSpPr/>
          <p:nvPr/>
        </p:nvGrpSpPr>
        <p:grpSpPr>
          <a:xfrm>
            <a:off x="3935410" y="2569952"/>
            <a:ext cx="770172" cy="630288"/>
            <a:chOff x="1184135" y="3136012"/>
            <a:chExt cx="895873" cy="802946"/>
          </a:xfrm>
          <a:solidFill>
            <a:schemeClr val="accent3"/>
          </a:solidFill>
        </p:grpSpPr>
        <p:sp>
          <p:nvSpPr>
            <p:cNvPr id="34" name="Rectangle 3"/>
            <p:cNvSpPr>
              <a:spLocks noChangeArrowheads="1"/>
            </p:cNvSpPr>
            <p:nvPr/>
          </p:nvSpPr>
          <p:spPr bwMode="auto">
            <a:xfrm rot="5400000">
              <a:off x="1797148" y="3483439"/>
              <a:ext cx="440018" cy="125702"/>
            </a:xfrm>
            <a:prstGeom prst="rect">
              <a:avLst/>
            </a:prstGeom>
            <a:grpFill/>
            <a:ln w="25400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" name="Rectangle 2"/>
            <p:cNvSpPr>
              <a:spLocks noChangeArrowheads="1"/>
            </p:cNvSpPr>
            <p:nvPr/>
          </p:nvSpPr>
          <p:spPr bwMode="auto">
            <a:xfrm rot="5400000">
              <a:off x="1165131" y="3155016"/>
              <a:ext cx="802946" cy="764937"/>
            </a:xfrm>
            <a:prstGeom prst="rect">
              <a:avLst/>
            </a:prstGeom>
            <a:grpFill/>
            <a:ln w="25400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36" name="Group 75"/>
          <p:cNvGrpSpPr/>
          <p:nvPr/>
        </p:nvGrpSpPr>
        <p:grpSpPr>
          <a:xfrm>
            <a:off x="4593018" y="2569952"/>
            <a:ext cx="770172" cy="630288"/>
            <a:chOff x="1184135" y="3136012"/>
            <a:chExt cx="895873" cy="802946"/>
          </a:xfrm>
          <a:solidFill>
            <a:schemeClr val="accent3"/>
          </a:solidFill>
        </p:grpSpPr>
        <p:sp>
          <p:nvSpPr>
            <p:cNvPr id="37" name="Rectangle 3"/>
            <p:cNvSpPr>
              <a:spLocks noChangeArrowheads="1"/>
            </p:cNvSpPr>
            <p:nvPr/>
          </p:nvSpPr>
          <p:spPr bwMode="auto">
            <a:xfrm rot="5400000">
              <a:off x="1797148" y="3483439"/>
              <a:ext cx="440018" cy="125702"/>
            </a:xfrm>
            <a:prstGeom prst="rect">
              <a:avLst/>
            </a:prstGeom>
            <a:grpFill/>
            <a:ln w="25400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" name="Rectangle 2"/>
            <p:cNvSpPr>
              <a:spLocks noChangeArrowheads="1"/>
            </p:cNvSpPr>
            <p:nvPr/>
          </p:nvSpPr>
          <p:spPr bwMode="auto">
            <a:xfrm rot="5400000">
              <a:off x="1165131" y="3155016"/>
              <a:ext cx="802946" cy="764937"/>
            </a:xfrm>
            <a:prstGeom prst="rect">
              <a:avLst/>
            </a:prstGeom>
            <a:grpFill/>
            <a:ln w="25400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1" name="Group 72"/>
          <p:cNvGrpSpPr/>
          <p:nvPr/>
        </p:nvGrpSpPr>
        <p:grpSpPr>
          <a:xfrm>
            <a:off x="5210790" y="2569946"/>
            <a:ext cx="770172" cy="630288"/>
            <a:chOff x="1184135" y="3136012"/>
            <a:chExt cx="895873" cy="802946"/>
          </a:xfrm>
          <a:solidFill>
            <a:schemeClr val="accent3"/>
          </a:solidFill>
        </p:grpSpPr>
        <p:sp>
          <p:nvSpPr>
            <p:cNvPr id="74" name="Rectangle 3"/>
            <p:cNvSpPr>
              <a:spLocks noChangeArrowheads="1"/>
            </p:cNvSpPr>
            <p:nvPr/>
          </p:nvSpPr>
          <p:spPr bwMode="auto">
            <a:xfrm rot="5400000">
              <a:off x="1797148" y="3483439"/>
              <a:ext cx="440018" cy="125702"/>
            </a:xfrm>
            <a:prstGeom prst="rect">
              <a:avLst/>
            </a:prstGeom>
            <a:grpFill/>
            <a:ln w="25400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5" name="Rectangle 2"/>
            <p:cNvSpPr>
              <a:spLocks noChangeArrowheads="1"/>
            </p:cNvSpPr>
            <p:nvPr/>
          </p:nvSpPr>
          <p:spPr bwMode="auto">
            <a:xfrm rot="5400000">
              <a:off x="1165131" y="3155016"/>
              <a:ext cx="802946" cy="764937"/>
            </a:xfrm>
            <a:prstGeom prst="rect">
              <a:avLst/>
            </a:prstGeom>
            <a:grpFill/>
            <a:ln w="25400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2" name="Group 75"/>
          <p:cNvGrpSpPr/>
          <p:nvPr/>
        </p:nvGrpSpPr>
        <p:grpSpPr>
          <a:xfrm>
            <a:off x="5868398" y="2569946"/>
            <a:ext cx="770172" cy="630288"/>
            <a:chOff x="1184135" y="3136012"/>
            <a:chExt cx="895873" cy="802946"/>
          </a:xfrm>
          <a:solidFill>
            <a:schemeClr val="accent3"/>
          </a:solidFill>
        </p:grpSpPr>
        <p:sp>
          <p:nvSpPr>
            <p:cNvPr id="77" name="Rectangle 3"/>
            <p:cNvSpPr>
              <a:spLocks noChangeArrowheads="1"/>
            </p:cNvSpPr>
            <p:nvPr/>
          </p:nvSpPr>
          <p:spPr bwMode="auto">
            <a:xfrm rot="5400000">
              <a:off x="1797148" y="3483439"/>
              <a:ext cx="440018" cy="125702"/>
            </a:xfrm>
            <a:prstGeom prst="rect">
              <a:avLst/>
            </a:prstGeom>
            <a:grpFill/>
            <a:ln w="25400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8" name="Rectangle 2"/>
            <p:cNvSpPr>
              <a:spLocks noChangeArrowheads="1"/>
            </p:cNvSpPr>
            <p:nvPr/>
          </p:nvSpPr>
          <p:spPr bwMode="auto">
            <a:xfrm rot="5400000">
              <a:off x="1165131" y="3155016"/>
              <a:ext cx="802946" cy="764937"/>
            </a:xfrm>
            <a:prstGeom prst="rect">
              <a:avLst/>
            </a:prstGeom>
            <a:grpFill/>
            <a:ln w="25400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39" name="Oval Callout 38"/>
          <p:cNvSpPr/>
          <p:nvPr/>
        </p:nvSpPr>
        <p:spPr>
          <a:xfrm flipH="1">
            <a:off x="4400813" y="303498"/>
            <a:ext cx="2905477" cy="1700521"/>
          </a:xfrm>
          <a:prstGeom prst="wedgeEllipseCallout">
            <a:avLst>
              <a:gd name="adj1" fmla="val -53025"/>
              <a:gd name="adj2" fmla="val 54326"/>
            </a:avLst>
          </a:prstGeom>
          <a:solidFill>
            <a:schemeClr val="accent2"/>
          </a:solidFill>
          <a:ln w="38100">
            <a:solidFill>
              <a:schemeClr val="accent1"/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 smtClean="0">
              <a:solidFill>
                <a:schemeClr val="tx1"/>
              </a:solidFill>
              <a:latin typeface="Orly's Font 2" pitchFamily="66" charset="0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4400813" y="843558"/>
            <a:ext cx="294416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solidFill>
                  <a:schemeClr val="accent1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What I added I can take away.</a:t>
            </a:r>
          </a:p>
        </p:txBody>
      </p:sp>
    </p:spTree>
    <p:extLst>
      <p:ext uri="{BB962C8B-B14F-4D97-AF65-F5344CB8AC3E}">
        <p14:creationId xmlns:p14="http://schemas.microsoft.com/office/powerpoint/2010/main" val="2105499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7049 0.0034 L 0.09914 0.0034 " pathEditMode="relative" rAng="0" ptsTypes="AA">
                                      <p:cBhvr>
                                        <p:cTn id="47" dur="1000" spd="-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6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7101 0.0034 L 0.08663 0.00463 " pathEditMode="relative" rAng="0" ptsTypes="AA">
                                      <p:cBhvr>
                                        <p:cTn id="51" dur="1000" spd="-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2" y="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7049 0.0034 L 0.09914 0.0034 " pathEditMode="relative" rAng="0" ptsTypes="AA">
                                      <p:cBhvr>
                                        <p:cTn id="55" dur="1000" spd="-100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6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7101 0.0034 L 0.08663 0.00463 " pathEditMode="relative" rAng="0" ptsTypes="AA">
                                      <p:cBhvr>
                                        <p:cTn id="59" dur="1000" spd="-100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2" y="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 animBg="1"/>
      <p:bldP spid="4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1361552" y="955221"/>
            <a:ext cx="73152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We call these fact families.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grpSp>
        <p:nvGrpSpPr>
          <p:cNvPr id="12" name="Group 11"/>
          <p:cNvGrpSpPr/>
          <p:nvPr/>
        </p:nvGrpSpPr>
        <p:grpSpPr>
          <a:xfrm>
            <a:off x="1366576" y="2096965"/>
            <a:ext cx="2522136" cy="2286000"/>
            <a:chOff x="1371600" y="1885950"/>
            <a:chExt cx="2286000" cy="2286000"/>
          </a:xfrm>
        </p:grpSpPr>
        <p:sp>
          <p:nvSpPr>
            <p:cNvPr id="4" name="Isosceles Triangle 3"/>
            <p:cNvSpPr/>
            <p:nvPr/>
          </p:nvSpPr>
          <p:spPr>
            <a:xfrm>
              <a:off x="1371600" y="1885950"/>
              <a:ext cx="2286000" cy="2286000"/>
            </a:xfrm>
            <a:prstGeom prst="triangle">
              <a:avLst/>
            </a:prstGeom>
            <a:solidFill>
              <a:schemeClr val="accent2"/>
            </a:solidFill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smtClean="0">
                <a:solidFill>
                  <a:schemeClr val="tx1"/>
                </a:solidFill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2333625" y="2238376"/>
              <a:ext cx="4572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dirty="0" smtClean="0">
                  <a:solidFill>
                    <a:schemeClr val="accent1">
                      <a:lumMod val="50000"/>
                    </a:schemeClr>
                  </a:solidFill>
                  <a:latin typeface="Orly's Font" pitchFamily="66" charset="0"/>
                  <a:ea typeface="Verdana" pitchFamily="34" charset="0"/>
                  <a:cs typeface="Verdana" pitchFamily="34" charset="0"/>
                </a:rPr>
                <a:t>5</a:t>
              </a: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1600200" y="3600450"/>
              <a:ext cx="4572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dirty="0" smtClean="0">
                  <a:solidFill>
                    <a:schemeClr val="accent1">
                      <a:lumMod val="50000"/>
                    </a:schemeClr>
                  </a:solidFill>
                  <a:latin typeface="Orly's Font" pitchFamily="66" charset="0"/>
                  <a:ea typeface="Verdana" pitchFamily="34" charset="0"/>
                  <a:cs typeface="Verdana" pitchFamily="34" charset="0"/>
                </a:rPr>
                <a:t>6</a:t>
              </a: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2903128" y="3610499"/>
              <a:ext cx="5715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dirty="0" smtClean="0">
                  <a:solidFill>
                    <a:schemeClr val="accent1">
                      <a:lumMod val="50000"/>
                    </a:schemeClr>
                  </a:solidFill>
                  <a:latin typeface="Orly's Font" pitchFamily="66" charset="0"/>
                  <a:ea typeface="Verdana" pitchFamily="34" charset="0"/>
                  <a:cs typeface="Verdana" pitchFamily="34" charset="0"/>
                </a:rPr>
                <a:t>11</a:t>
              </a:r>
            </a:p>
          </p:txBody>
        </p:sp>
      </p:grpSp>
      <p:sp>
        <p:nvSpPr>
          <p:cNvPr id="13" name="Up Arrow 12"/>
          <p:cNvSpPr/>
          <p:nvPr/>
        </p:nvSpPr>
        <p:spPr>
          <a:xfrm rot="1785921">
            <a:off x="2055115" y="2906801"/>
            <a:ext cx="291402" cy="993718"/>
          </a:xfrm>
          <a:prstGeom prst="upArrow">
            <a:avLst/>
          </a:prstGeom>
          <a:solidFill>
            <a:schemeClr val="accent4"/>
          </a:solidFill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4" name="Up Arrow 13"/>
          <p:cNvSpPr/>
          <p:nvPr/>
        </p:nvSpPr>
        <p:spPr>
          <a:xfrm rot="9119229">
            <a:off x="2830513" y="2838140"/>
            <a:ext cx="291402" cy="993718"/>
          </a:xfrm>
          <a:prstGeom prst="upArrow">
            <a:avLst/>
          </a:prstGeom>
          <a:solidFill>
            <a:schemeClr val="accent4"/>
          </a:solidFill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5" name="Text Placeholder 1"/>
          <p:cNvSpPr txBox="1">
            <a:spLocks/>
          </p:cNvSpPr>
          <p:nvPr/>
        </p:nvSpPr>
        <p:spPr bwMode="auto">
          <a:xfrm>
            <a:off x="3538275" y="2367015"/>
            <a:ext cx="43434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Orly's Font 2" pitchFamily="66" charset="0"/>
                <a:ea typeface="+mn-ea"/>
                <a:cs typeface="+mn-cs"/>
              </a:rPr>
              <a:t>6 +</a:t>
            </a:r>
            <a:r>
              <a:rPr kumimoji="0" lang="en-US" sz="2800" b="0" i="0" u="none" strike="noStrike" kern="1200" cap="none" spc="0" normalizeH="0" noProof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Orly's Font 2" pitchFamily="66" charset="0"/>
                <a:ea typeface="+mn-ea"/>
                <a:cs typeface="+mn-cs"/>
              </a:rPr>
              <a:t> </a:t>
            </a: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Orly's Font 2" pitchFamily="66" charset="0"/>
                <a:ea typeface="+mn-ea"/>
                <a:cs typeface="+mn-cs"/>
              </a:rPr>
              <a:t>5</a:t>
            </a:r>
            <a:r>
              <a:rPr kumimoji="0" lang="en-US" sz="2800" b="0" i="0" u="none" strike="noStrike" kern="1200" cap="none" spc="0" normalizeH="0" noProof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Orly's Font 2" pitchFamily="66" charset="0"/>
                <a:ea typeface="+mn-ea"/>
                <a:cs typeface="+mn-cs"/>
              </a:rPr>
              <a:t> = </a:t>
            </a: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Orly's Font 2" pitchFamily="66" charset="0"/>
                <a:ea typeface="+mn-ea"/>
                <a:cs typeface="+mn-cs"/>
              </a:rPr>
              <a:t>11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chemeClr val="accent5"/>
              </a:solidFill>
              <a:effectLst/>
              <a:uLnTx/>
              <a:uFillTx/>
              <a:latin typeface="Orly's Font 2" pitchFamily="66" charset="0"/>
              <a:ea typeface="+mn-ea"/>
              <a:cs typeface="+mn-cs"/>
            </a:endParaRPr>
          </a:p>
        </p:txBody>
      </p:sp>
      <p:sp>
        <p:nvSpPr>
          <p:cNvPr id="16" name="Up Arrow 15"/>
          <p:cNvSpPr/>
          <p:nvPr/>
        </p:nvSpPr>
        <p:spPr>
          <a:xfrm rot="19882787">
            <a:off x="2832188" y="2829765"/>
            <a:ext cx="291402" cy="993718"/>
          </a:xfrm>
          <a:prstGeom prst="upArrow">
            <a:avLst/>
          </a:prstGeom>
          <a:solidFill>
            <a:schemeClr val="accent4"/>
          </a:solidFill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8" name="Up Arrow 17"/>
          <p:cNvSpPr/>
          <p:nvPr/>
        </p:nvSpPr>
        <p:spPr>
          <a:xfrm rot="12499735">
            <a:off x="2056789" y="2908474"/>
            <a:ext cx="291402" cy="993718"/>
          </a:xfrm>
          <a:prstGeom prst="upArrow">
            <a:avLst/>
          </a:prstGeom>
          <a:solidFill>
            <a:schemeClr val="accent4"/>
          </a:solidFill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9" name="Text Placeholder 1"/>
          <p:cNvSpPr txBox="1">
            <a:spLocks/>
          </p:cNvSpPr>
          <p:nvPr/>
        </p:nvSpPr>
        <p:spPr bwMode="auto">
          <a:xfrm>
            <a:off x="3630385" y="2827919"/>
            <a:ext cx="43434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Orly's Font 2" pitchFamily="66" charset="0"/>
                <a:ea typeface="+mn-ea"/>
                <a:cs typeface="+mn-cs"/>
              </a:rPr>
              <a:t>11 -</a:t>
            </a:r>
            <a:r>
              <a:rPr kumimoji="0" lang="en-US" sz="2800" b="0" i="0" u="none" strike="noStrike" kern="1200" cap="none" spc="0" normalizeH="0" noProof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Orly's Font 2" pitchFamily="66" charset="0"/>
                <a:ea typeface="+mn-ea"/>
                <a:cs typeface="+mn-cs"/>
              </a:rPr>
              <a:t> </a:t>
            </a: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Orly's Font 2" pitchFamily="66" charset="0"/>
                <a:ea typeface="+mn-ea"/>
                <a:cs typeface="+mn-cs"/>
              </a:rPr>
              <a:t>5</a:t>
            </a:r>
            <a:r>
              <a:rPr kumimoji="0" lang="en-US" sz="2800" b="0" i="0" u="none" strike="noStrike" kern="1200" cap="none" spc="0" normalizeH="0" noProof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Orly's Font 2" pitchFamily="66" charset="0"/>
                <a:ea typeface="+mn-ea"/>
                <a:cs typeface="+mn-cs"/>
              </a:rPr>
              <a:t> = </a:t>
            </a: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Orly's Font 2" pitchFamily="66" charset="0"/>
                <a:ea typeface="+mn-ea"/>
                <a:cs typeface="+mn-cs"/>
              </a:rPr>
              <a:t>6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chemeClr val="accent5"/>
              </a:solidFill>
              <a:effectLst/>
              <a:uLnTx/>
              <a:uFillTx/>
              <a:latin typeface="Orly's Font 2" pitchFamily="66" charset="0"/>
              <a:ea typeface="+mn-ea"/>
              <a:cs typeface="+mn-cs"/>
            </a:endParaRPr>
          </a:p>
        </p:txBody>
      </p:sp>
      <p:sp>
        <p:nvSpPr>
          <p:cNvPr id="20" name="Oval Callout 19"/>
          <p:cNvSpPr/>
          <p:nvPr/>
        </p:nvSpPr>
        <p:spPr>
          <a:xfrm flipH="1">
            <a:off x="4280598" y="170822"/>
            <a:ext cx="3025693" cy="1833197"/>
          </a:xfrm>
          <a:prstGeom prst="wedgeEllipseCallout">
            <a:avLst>
              <a:gd name="adj1" fmla="val -53025"/>
              <a:gd name="adj2" fmla="val 54326"/>
            </a:avLst>
          </a:prstGeom>
          <a:solidFill>
            <a:schemeClr val="accent2"/>
          </a:solidFill>
          <a:ln w="38100">
            <a:solidFill>
              <a:schemeClr val="accent1"/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 smtClean="0">
              <a:solidFill>
                <a:schemeClr val="tx1"/>
              </a:solidFill>
              <a:latin typeface="Orly's Font 2" pitchFamily="66" charset="0"/>
            </a:endParaRPr>
          </a:p>
        </p:txBody>
      </p:sp>
      <p:pic>
        <p:nvPicPr>
          <p:cNvPr id="21" name="Picture 20" descr="Zim 1.png"/>
          <p:cNvPicPr>
            <a:picLocks noChangeAspect="1"/>
          </p:cNvPicPr>
          <p:nvPr/>
        </p:nvPicPr>
        <p:blipFill>
          <a:blip r:embed="rId3" cstate="print"/>
          <a:srcRect l="34851" r="37228"/>
          <a:stretch>
            <a:fillRect/>
          </a:stretch>
        </p:blipFill>
        <p:spPr>
          <a:xfrm>
            <a:off x="6926718" y="1382159"/>
            <a:ext cx="1595478" cy="3212725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4381081" y="589333"/>
            <a:ext cx="2944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solidFill>
                  <a:schemeClr val="accent1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If I know one fact I know the whole family.</a:t>
            </a:r>
          </a:p>
        </p:txBody>
      </p:sp>
      <p:sp>
        <p:nvSpPr>
          <p:cNvPr id="23" name="Up Arrow 22"/>
          <p:cNvSpPr/>
          <p:nvPr/>
        </p:nvSpPr>
        <p:spPr>
          <a:xfrm rot="12634121">
            <a:off x="2050119" y="2895281"/>
            <a:ext cx="291402" cy="993718"/>
          </a:xfrm>
          <a:prstGeom prst="upArrow">
            <a:avLst/>
          </a:prstGeom>
          <a:solidFill>
            <a:schemeClr val="accent4"/>
          </a:solidFill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4" name="Up Arrow 23"/>
          <p:cNvSpPr/>
          <p:nvPr/>
        </p:nvSpPr>
        <p:spPr>
          <a:xfrm rot="5400000">
            <a:off x="2415499" y="3633261"/>
            <a:ext cx="291402" cy="993718"/>
          </a:xfrm>
          <a:prstGeom prst="upArrow">
            <a:avLst/>
          </a:prstGeom>
          <a:solidFill>
            <a:schemeClr val="accent4"/>
          </a:solidFill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5" name="Up Arrow 24"/>
          <p:cNvSpPr/>
          <p:nvPr/>
        </p:nvSpPr>
        <p:spPr>
          <a:xfrm rot="16200000">
            <a:off x="2387029" y="3624884"/>
            <a:ext cx="291402" cy="993718"/>
          </a:xfrm>
          <a:prstGeom prst="upArrow">
            <a:avLst/>
          </a:prstGeom>
          <a:solidFill>
            <a:schemeClr val="accent4"/>
          </a:solidFill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6" name="Up Arrow 25"/>
          <p:cNvSpPr/>
          <p:nvPr/>
        </p:nvSpPr>
        <p:spPr>
          <a:xfrm rot="1704361">
            <a:off x="2056294" y="2854280"/>
            <a:ext cx="291402" cy="993718"/>
          </a:xfrm>
          <a:prstGeom prst="upArrow">
            <a:avLst/>
          </a:prstGeom>
          <a:solidFill>
            <a:schemeClr val="accent4"/>
          </a:solidFill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7" name="Text Placeholder 1"/>
          <p:cNvSpPr txBox="1">
            <a:spLocks/>
          </p:cNvSpPr>
          <p:nvPr/>
        </p:nvSpPr>
        <p:spPr bwMode="auto">
          <a:xfrm>
            <a:off x="3630385" y="3288245"/>
            <a:ext cx="43434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Orly's Font 2" pitchFamily="66" charset="0"/>
                <a:ea typeface="+mn-ea"/>
                <a:cs typeface="+mn-cs"/>
              </a:rPr>
              <a:t>5 +</a:t>
            </a:r>
            <a:r>
              <a:rPr kumimoji="0" lang="en-US" sz="2800" b="0" i="0" u="none" strike="noStrike" kern="1200" cap="none" spc="0" normalizeH="0" noProof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Orly's Font 2" pitchFamily="66" charset="0"/>
                <a:ea typeface="+mn-ea"/>
                <a:cs typeface="+mn-cs"/>
              </a:rPr>
              <a:t> </a:t>
            </a: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Orly's Font 2" pitchFamily="66" charset="0"/>
                <a:ea typeface="+mn-ea"/>
                <a:cs typeface="+mn-cs"/>
              </a:rPr>
              <a:t>6</a:t>
            </a:r>
            <a:r>
              <a:rPr kumimoji="0" lang="en-US" sz="2800" b="0" i="0" u="none" strike="noStrike" kern="1200" cap="none" spc="0" normalizeH="0" noProof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Orly's Font 2" pitchFamily="66" charset="0"/>
                <a:ea typeface="+mn-ea"/>
                <a:cs typeface="+mn-cs"/>
              </a:rPr>
              <a:t> = </a:t>
            </a: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Orly's Font 2" pitchFamily="66" charset="0"/>
                <a:ea typeface="+mn-ea"/>
                <a:cs typeface="+mn-cs"/>
              </a:rPr>
              <a:t>11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chemeClr val="accent5"/>
              </a:solidFill>
              <a:effectLst/>
              <a:uLnTx/>
              <a:uFillTx/>
              <a:latin typeface="Orly's Font 2" pitchFamily="66" charset="0"/>
              <a:ea typeface="+mn-ea"/>
              <a:cs typeface="+mn-cs"/>
            </a:endParaRPr>
          </a:p>
        </p:txBody>
      </p:sp>
      <p:sp>
        <p:nvSpPr>
          <p:cNvPr id="28" name="Text Placeholder 1"/>
          <p:cNvSpPr txBox="1">
            <a:spLocks/>
          </p:cNvSpPr>
          <p:nvPr/>
        </p:nvSpPr>
        <p:spPr bwMode="auto">
          <a:xfrm>
            <a:off x="3630385" y="3752601"/>
            <a:ext cx="43434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Orly's Font 2" pitchFamily="66" charset="0"/>
                <a:ea typeface="+mn-ea"/>
                <a:cs typeface="+mn-cs"/>
              </a:rPr>
              <a:t>11 -</a:t>
            </a:r>
            <a:r>
              <a:rPr kumimoji="0" lang="en-US" sz="2800" b="0" i="0" u="none" strike="noStrike" kern="1200" cap="none" spc="0" normalizeH="0" noProof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Orly's Font 2" pitchFamily="66" charset="0"/>
                <a:ea typeface="+mn-ea"/>
                <a:cs typeface="+mn-cs"/>
              </a:rPr>
              <a:t> </a:t>
            </a: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Orly's Font 2" pitchFamily="66" charset="0"/>
                <a:ea typeface="+mn-ea"/>
                <a:cs typeface="+mn-cs"/>
              </a:rPr>
              <a:t>6</a:t>
            </a:r>
            <a:r>
              <a:rPr kumimoji="0" lang="en-US" sz="2800" b="0" i="0" u="none" strike="noStrike" kern="1200" cap="none" spc="0" normalizeH="0" noProof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Orly's Font 2" pitchFamily="66" charset="0"/>
                <a:ea typeface="+mn-ea"/>
                <a:cs typeface="+mn-cs"/>
              </a:rPr>
              <a:t> = </a:t>
            </a: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Orly's Font 2" pitchFamily="66" charset="0"/>
                <a:ea typeface="+mn-ea"/>
                <a:cs typeface="+mn-cs"/>
              </a:rPr>
              <a:t>5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chemeClr val="accent5"/>
              </a:solidFill>
              <a:effectLst/>
              <a:uLnTx/>
              <a:uFillTx/>
              <a:latin typeface="Orly's Font 2" pitchFamily="66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45978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" presetClass="exit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13" grpId="1" animBg="1"/>
      <p:bldP spid="13" grpId="2" animBg="1"/>
      <p:bldP spid="14" grpId="0" animBg="1"/>
      <p:bldP spid="14" grpId="1" animBg="1"/>
      <p:bldP spid="15" grpId="0" build="p"/>
      <p:bldP spid="16" grpId="0" animBg="1"/>
      <p:bldP spid="16" grpId="1" animBg="1"/>
      <p:bldP spid="18" grpId="0" animBg="1"/>
      <p:bldP spid="18" grpId="1" animBg="1"/>
      <p:bldP spid="19" grpId="0" build="p"/>
      <p:bldP spid="20" grpId="0" animBg="1"/>
      <p:bldP spid="22" grpId="0"/>
      <p:bldP spid="23" grpId="0" animBg="1"/>
      <p:bldP spid="23" grpId="1" animBg="1"/>
      <p:bldP spid="24" grpId="0" animBg="1"/>
      <p:bldP spid="24" grpId="1" animBg="1"/>
      <p:bldP spid="25" grpId="0" animBg="1"/>
      <p:bldP spid="26" grpId="0" animBg="1"/>
      <p:bldP spid="27" grpId="0" build="p"/>
      <p:bldP spid="28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Zim 1.png"/>
          <p:cNvPicPr>
            <a:picLocks noChangeAspect="1"/>
          </p:cNvPicPr>
          <p:nvPr/>
        </p:nvPicPr>
        <p:blipFill>
          <a:blip r:embed="rId3" cstate="print"/>
          <a:srcRect l="34851" r="37228"/>
          <a:stretch>
            <a:fillRect/>
          </a:stretch>
        </p:blipFill>
        <p:spPr>
          <a:xfrm>
            <a:off x="6876256" y="1482642"/>
            <a:ext cx="1595478" cy="3212725"/>
          </a:xfrm>
          <a:prstGeom prst="rect">
            <a:avLst/>
          </a:prstGeom>
        </p:spPr>
      </p:pic>
      <p:sp>
        <p:nvSpPr>
          <p:cNvPr id="4" name="Oval Callout 3"/>
          <p:cNvSpPr/>
          <p:nvPr/>
        </p:nvSpPr>
        <p:spPr>
          <a:xfrm flipH="1">
            <a:off x="4716016" y="146327"/>
            <a:ext cx="2513227" cy="1833197"/>
          </a:xfrm>
          <a:prstGeom prst="wedgeEllipseCallout">
            <a:avLst>
              <a:gd name="adj1" fmla="val -53025"/>
              <a:gd name="adj2" fmla="val 54326"/>
            </a:avLst>
          </a:prstGeom>
          <a:solidFill>
            <a:schemeClr val="accent2"/>
          </a:solidFill>
          <a:ln w="38100">
            <a:solidFill>
              <a:schemeClr val="accent1"/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 smtClean="0">
              <a:solidFill>
                <a:schemeClr val="tx1"/>
              </a:solidFill>
              <a:latin typeface="Orly's Font 2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786354" y="651645"/>
            <a:ext cx="246184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accent1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How many will I have if the orange ones fall off?</a:t>
            </a:r>
          </a:p>
        </p:txBody>
      </p:sp>
      <p:sp>
        <p:nvSpPr>
          <p:cNvPr id="8" name="Rectangle 7"/>
          <p:cNvSpPr/>
          <p:nvPr/>
        </p:nvSpPr>
        <p:spPr>
          <a:xfrm>
            <a:off x="1976696" y="2195548"/>
            <a:ext cx="1224136" cy="432048"/>
          </a:xfrm>
          <a:prstGeom prst="rect">
            <a:avLst/>
          </a:prstGeom>
          <a:solidFill>
            <a:schemeClr val="accent3"/>
          </a:solidFill>
          <a:ln w="38100"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2207135" y="3059644"/>
            <a:ext cx="1224136" cy="432048"/>
          </a:xfrm>
          <a:prstGeom prst="rect">
            <a:avLst/>
          </a:prstGeom>
          <a:solidFill>
            <a:schemeClr val="accent3"/>
          </a:solidFill>
          <a:ln w="38100"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1802044" y="2627596"/>
            <a:ext cx="1224136" cy="432048"/>
          </a:xfrm>
          <a:prstGeom prst="rect">
            <a:avLst/>
          </a:prstGeom>
          <a:solidFill>
            <a:schemeClr val="accent3"/>
          </a:solidFill>
          <a:ln w="38100"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2456147" y="4463181"/>
            <a:ext cx="570033" cy="504056"/>
          </a:xfrm>
          <a:prstGeom prst="rect">
            <a:avLst/>
          </a:prstGeom>
          <a:solidFill>
            <a:schemeClr val="accent5"/>
          </a:solidFill>
          <a:ln w="38100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2456147" y="3491692"/>
            <a:ext cx="570033" cy="504056"/>
          </a:xfrm>
          <a:prstGeom prst="rect">
            <a:avLst/>
          </a:prstGeom>
          <a:solidFill>
            <a:schemeClr val="accent5"/>
          </a:solidFill>
          <a:ln w="38100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2456147" y="3959125"/>
            <a:ext cx="570033" cy="504056"/>
          </a:xfrm>
          <a:prstGeom prst="rect">
            <a:avLst/>
          </a:prstGeom>
          <a:solidFill>
            <a:schemeClr val="accent5"/>
          </a:solidFill>
          <a:ln w="38100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1802044" y="1763500"/>
            <a:ext cx="1224136" cy="432048"/>
          </a:xfrm>
          <a:prstGeom prst="rect">
            <a:avLst/>
          </a:prstGeom>
          <a:solidFill>
            <a:schemeClr val="accent3"/>
          </a:solidFill>
          <a:ln w="38100"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1517028" y="1331452"/>
            <a:ext cx="1224136" cy="432048"/>
          </a:xfrm>
          <a:prstGeom prst="rect">
            <a:avLst/>
          </a:prstGeom>
          <a:solidFill>
            <a:schemeClr val="accent3"/>
          </a:solidFill>
          <a:ln w="38100"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1595067" y="899404"/>
            <a:ext cx="1224136" cy="432048"/>
          </a:xfrm>
          <a:prstGeom prst="rect">
            <a:avLst/>
          </a:prstGeom>
          <a:solidFill>
            <a:schemeClr val="accent3"/>
          </a:solidFill>
          <a:ln w="38100"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8" name="Text Placeholder 2"/>
          <p:cNvSpPr txBox="1">
            <a:spLocks/>
          </p:cNvSpPr>
          <p:nvPr/>
        </p:nvSpPr>
        <p:spPr bwMode="auto">
          <a:xfrm>
            <a:off x="3541817" y="2326980"/>
            <a:ext cx="333443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3 + 6 = 9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19" name="Text Placeholder 2"/>
          <p:cNvSpPr txBox="1">
            <a:spLocks/>
          </p:cNvSpPr>
          <p:nvPr/>
        </p:nvSpPr>
        <p:spPr bwMode="auto">
          <a:xfrm>
            <a:off x="3973865" y="2850200"/>
            <a:ext cx="265036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9 - 6 = 3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767304" y="651645"/>
            <a:ext cx="246184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accent1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What if we started with the orange blocks?</a:t>
            </a:r>
          </a:p>
        </p:txBody>
      </p:sp>
      <p:sp>
        <p:nvSpPr>
          <p:cNvPr id="21" name="Rectangle 20"/>
          <p:cNvSpPr/>
          <p:nvPr/>
        </p:nvSpPr>
        <p:spPr>
          <a:xfrm>
            <a:off x="1976696" y="3662130"/>
            <a:ext cx="1224136" cy="432048"/>
          </a:xfrm>
          <a:prstGeom prst="rect">
            <a:avLst/>
          </a:prstGeom>
          <a:solidFill>
            <a:schemeClr val="accent3"/>
          </a:solidFill>
          <a:ln w="38100"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2207135" y="4526226"/>
            <a:ext cx="1224136" cy="432048"/>
          </a:xfrm>
          <a:prstGeom prst="rect">
            <a:avLst/>
          </a:prstGeom>
          <a:solidFill>
            <a:schemeClr val="accent3"/>
          </a:solidFill>
          <a:ln w="38100"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1802044" y="4094178"/>
            <a:ext cx="1224136" cy="432048"/>
          </a:xfrm>
          <a:prstGeom prst="rect">
            <a:avLst/>
          </a:prstGeom>
          <a:solidFill>
            <a:schemeClr val="accent3"/>
          </a:solidFill>
          <a:ln w="38100"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1802044" y="3230082"/>
            <a:ext cx="1224136" cy="432048"/>
          </a:xfrm>
          <a:prstGeom prst="rect">
            <a:avLst/>
          </a:prstGeom>
          <a:solidFill>
            <a:schemeClr val="accent3"/>
          </a:solidFill>
          <a:ln w="38100"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1517028" y="2798034"/>
            <a:ext cx="1224136" cy="432048"/>
          </a:xfrm>
          <a:prstGeom prst="rect">
            <a:avLst/>
          </a:prstGeom>
          <a:solidFill>
            <a:schemeClr val="accent3"/>
          </a:solidFill>
          <a:ln w="38100"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1595067" y="2365986"/>
            <a:ext cx="1224136" cy="432048"/>
          </a:xfrm>
          <a:prstGeom prst="rect">
            <a:avLst/>
          </a:prstGeom>
          <a:solidFill>
            <a:schemeClr val="accent3"/>
          </a:solidFill>
          <a:ln w="38100"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1976696" y="1861930"/>
            <a:ext cx="570033" cy="504056"/>
          </a:xfrm>
          <a:prstGeom prst="rect">
            <a:avLst/>
          </a:prstGeom>
          <a:solidFill>
            <a:schemeClr val="accent5"/>
          </a:solidFill>
          <a:ln w="38100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1976696" y="1357874"/>
            <a:ext cx="570033" cy="504056"/>
          </a:xfrm>
          <a:prstGeom prst="rect">
            <a:avLst/>
          </a:prstGeom>
          <a:solidFill>
            <a:schemeClr val="accent5"/>
          </a:solidFill>
          <a:ln w="38100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0" name="Text Placeholder 2"/>
          <p:cNvSpPr txBox="1">
            <a:spLocks/>
          </p:cNvSpPr>
          <p:nvPr/>
        </p:nvSpPr>
        <p:spPr bwMode="auto">
          <a:xfrm>
            <a:off x="3973865" y="3361514"/>
            <a:ext cx="265036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6 + 3 = 9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31" name="Text Placeholder 2"/>
          <p:cNvSpPr txBox="1">
            <a:spLocks/>
          </p:cNvSpPr>
          <p:nvPr/>
        </p:nvSpPr>
        <p:spPr bwMode="auto">
          <a:xfrm>
            <a:off x="3973865" y="3920119"/>
            <a:ext cx="265036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9 - 3 = 6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28" name="Rectangle 27"/>
          <p:cNvSpPr/>
          <p:nvPr/>
        </p:nvSpPr>
        <p:spPr>
          <a:xfrm>
            <a:off x="1976696" y="890441"/>
            <a:ext cx="570033" cy="504056"/>
          </a:xfrm>
          <a:prstGeom prst="rect">
            <a:avLst/>
          </a:prstGeom>
          <a:solidFill>
            <a:schemeClr val="accent5"/>
          </a:solidFill>
          <a:ln w="38100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09422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-0.05972 -0.06667 -0.11927 -0.13302 -0.12708 -0.01481 C -0.13489 0.1034 -0.06024 0.58858 -0.04687 0.70926 " pathEditMode="relative" ptsTypes="aaA">
                                      <p:cBhvr>
                                        <p:cTn id="5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4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-0.0651 -0.03518 -0.13021 -0.07006 -0.14687 0.03333 C -0.16354 0.13673 -0.10781 0.52253 -0.10017 0.62037 " pathEditMode="relative" ptsTypes="aaA">
                                      <p:cBhvr>
                                        <p:cTn id="5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6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-0.06979 -0.02593 -0.13941 -0.05155 -0.15625 0.02778 C -0.17309 0.1071 -0.11024 0.40123 -0.10104 0.47592 " pathEditMode="relative" ptsTypes="aaA">
                                      <p:cBhvr>
                                        <p:cTn id="5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8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-0.04497 0.025 -0.08994 0.05 -0.12188 0.11667 C -0.15382 0.18334 -0.17275 0.29167 -0.19167 0.4 " pathEditMode="relative" ptsTypes="aaA">
                                      <p:cBhvr>
                                        <p:cTn id="5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0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8768 -0.0179 0.17535 -0.0358 0.19792 0.02778 C 0.22049 0.09136 0.14584 0.32254 0.13542 0.38149 " pathEditMode="relative" ptsTypes="aaA">
                                      <p:cBhvr>
                                        <p:cTn id="6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2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6076 0.03673 0.12152 0.07377 0.14583 0.08519 C 0.17013 0.09661 0.14479 0.03642 0.14583 0.06852 C 0.14687 0.10062 0.15104 0.24291 0.15208 0.27778 " pathEditMode="relative" ptsTypes="aaaA">
                                      <p:cBhvr>
                                        <p:cTn id="6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667 1.23457E-7 C -0.06666 0.0108 -0.14982 0.0216 -0.16736 0.13889 C -0.18489 0.25617 -0.10399 0.60864 -0.08906 0.7037 C -0.07413 0.79877 -0.07621 0.75401 -0.0776 0.70926 " pathEditMode="relative" rAng="0" ptsTypes="aaaA">
                                      <p:cBhvr>
                                        <p:cTn id="13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100" y="39900"/>
                                    </p:animMotion>
                                  </p:childTnLst>
                                </p:cTn>
                              </p:par>
                              <p:par>
                                <p:cTn id="133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-6.17284E-7 C -0.07118 0.00093 -0.14236 0.00216 -0.16562 0.10586 C -0.18889 0.20926 -0.16423 0.41512 -0.13958 0.62161 " pathEditMode="relative" rAng="0" ptsTypes="aaA">
                                      <p:cBhvr>
                                        <p:cTn id="13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400" y="31100"/>
                                    </p:animMotion>
                                  </p:childTnLst>
                                </p:cTn>
                              </p:par>
                              <p:par>
                                <p:cTn id="135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-0.06459 -0.00926 -0.12917 -0.01852 -0.15417 0.06666 C -0.17917 0.15185 -0.16459 0.33148 -0.15 0.51111 " pathEditMode="relative" ptsTypes="aaA">
                                      <p:cBhvr>
                                        <p:cTn id="13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  <p:bldP spid="5" grpId="1"/>
      <p:bldP spid="8" grpId="0" animBg="1"/>
      <p:bldP spid="8" grpId="1" animBg="1"/>
      <p:bldP spid="8" grpId="2" animBg="1"/>
      <p:bldP spid="9" grpId="0" animBg="1"/>
      <p:bldP spid="9" grpId="1" animBg="1"/>
      <p:bldP spid="9" grpId="2" animBg="1"/>
      <p:bldP spid="10" grpId="0" animBg="1"/>
      <p:bldP spid="10" grpId="1" animBg="1"/>
      <p:bldP spid="10" grpId="2" animBg="1"/>
      <p:bldP spid="11" grpId="0" animBg="1"/>
      <p:bldP spid="11" grpId="1" animBg="1"/>
      <p:bldP spid="12" grpId="0" animBg="1"/>
      <p:bldP spid="12" grpId="1" animBg="1"/>
      <p:bldP spid="13" grpId="0" animBg="1"/>
      <p:bldP spid="13" grpId="1" animBg="1"/>
      <p:bldP spid="14" grpId="0" animBg="1"/>
      <p:bldP spid="14" grpId="1" animBg="1"/>
      <p:bldP spid="14" grpId="2" animBg="1"/>
      <p:bldP spid="15" grpId="0" animBg="1"/>
      <p:bldP spid="15" grpId="1" animBg="1"/>
      <p:bldP spid="15" grpId="2" animBg="1"/>
      <p:bldP spid="16" grpId="0" animBg="1"/>
      <p:bldP spid="16" grpId="1" animBg="1"/>
      <p:bldP spid="16" grpId="2" animBg="1"/>
      <p:bldP spid="18" grpId="0" build="p"/>
      <p:bldP spid="19" grpId="0" build="p"/>
      <p:bldP spid="20" grpId="0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7" grpId="1" animBg="1"/>
      <p:bldP spid="29" grpId="0" animBg="1"/>
      <p:bldP spid="29" grpId="1" animBg="1"/>
      <p:bldP spid="30" grpId="0" build="p"/>
      <p:bldP spid="31" grpId="0" build="p"/>
      <p:bldP spid="28" grpId="0" animBg="1"/>
      <p:bldP spid="28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971600" y="1095586"/>
            <a:ext cx="73152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One more fact family.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grpSp>
        <p:nvGrpSpPr>
          <p:cNvPr id="2" name="Group 11"/>
          <p:cNvGrpSpPr/>
          <p:nvPr/>
        </p:nvGrpSpPr>
        <p:grpSpPr>
          <a:xfrm>
            <a:off x="1366576" y="2000405"/>
            <a:ext cx="2522136" cy="2286000"/>
            <a:chOff x="1371600" y="1885950"/>
            <a:chExt cx="2286000" cy="2286000"/>
          </a:xfrm>
        </p:grpSpPr>
        <p:sp>
          <p:nvSpPr>
            <p:cNvPr id="4" name="Isosceles Triangle 3"/>
            <p:cNvSpPr/>
            <p:nvPr/>
          </p:nvSpPr>
          <p:spPr>
            <a:xfrm>
              <a:off x="1371600" y="1885950"/>
              <a:ext cx="2286000" cy="2286000"/>
            </a:xfrm>
            <a:prstGeom prst="triangle">
              <a:avLst/>
            </a:prstGeom>
            <a:solidFill>
              <a:schemeClr val="accent2"/>
            </a:solidFill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smtClean="0">
                <a:solidFill>
                  <a:schemeClr val="tx1"/>
                </a:solidFill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2253663" y="2257453"/>
              <a:ext cx="69160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dirty="0" smtClean="0">
                  <a:solidFill>
                    <a:schemeClr val="accent1">
                      <a:lumMod val="50000"/>
                    </a:schemeClr>
                  </a:solidFill>
                  <a:latin typeface="Orly's Font" pitchFamily="66" charset="0"/>
                  <a:ea typeface="Verdana" pitchFamily="34" charset="0"/>
                  <a:cs typeface="Verdana" pitchFamily="34" charset="0"/>
                </a:rPr>
                <a:t>17</a:t>
              </a: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1600200" y="3600450"/>
              <a:ext cx="4572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dirty="0" smtClean="0">
                  <a:solidFill>
                    <a:schemeClr val="accent1">
                      <a:lumMod val="50000"/>
                    </a:schemeClr>
                  </a:solidFill>
                  <a:latin typeface="Orly's Font" pitchFamily="66" charset="0"/>
                  <a:ea typeface="Verdana" pitchFamily="34" charset="0"/>
                  <a:cs typeface="Verdana" pitchFamily="34" charset="0"/>
                </a:rPr>
                <a:t>9</a:t>
              </a: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2945268" y="3621550"/>
              <a:ext cx="43684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dirty="0" smtClean="0">
                  <a:solidFill>
                    <a:schemeClr val="accent1">
                      <a:lumMod val="50000"/>
                    </a:schemeClr>
                  </a:solidFill>
                  <a:latin typeface="Orly's Font" pitchFamily="66" charset="0"/>
                  <a:ea typeface="Verdana" pitchFamily="34" charset="0"/>
                  <a:cs typeface="Verdana" pitchFamily="34" charset="0"/>
                </a:rPr>
                <a:t>8</a:t>
              </a:r>
            </a:p>
          </p:txBody>
        </p:sp>
      </p:grpSp>
      <p:sp>
        <p:nvSpPr>
          <p:cNvPr id="13" name="Up Arrow 12"/>
          <p:cNvSpPr/>
          <p:nvPr/>
        </p:nvSpPr>
        <p:spPr>
          <a:xfrm rot="1785921">
            <a:off x="2052206" y="2775714"/>
            <a:ext cx="291402" cy="993718"/>
          </a:xfrm>
          <a:prstGeom prst="upArrow">
            <a:avLst/>
          </a:prstGeom>
          <a:solidFill>
            <a:schemeClr val="accent4"/>
          </a:solidFill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4" name="Up Arrow 13"/>
          <p:cNvSpPr/>
          <p:nvPr/>
        </p:nvSpPr>
        <p:spPr>
          <a:xfrm rot="5400000">
            <a:off x="2419109" y="3427099"/>
            <a:ext cx="291402" cy="993718"/>
          </a:xfrm>
          <a:prstGeom prst="upArrow">
            <a:avLst/>
          </a:prstGeom>
          <a:solidFill>
            <a:schemeClr val="accent4"/>
          </a:solidFill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5" name="Text Placeholder 1"/>
          <p:cNvSpPr txBox="1">
            <a:spLocks/>
          </p:cNvSpPr>
          <p:nvPr/>
        </p:nvSpPr>
        <p:spPr bwMode="auto">
          <a:xfrm>
            <a:off x="3584768" y="2206858"/>
            <a:ext cx="43434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Orly's Font 2" pitchFamily="66" charset="0"/>
                <a:ea typeface="+mn-ea"/>
                <a:cs typeface="+mn-cs"/>
              </a:rPr>
              <a:t>8 +</a:t>
            </a:r>
            <a:r>
              <a:rPr kumimoji="0" lang="en-US" sz="2800" b="0" i="0" u="none" strike="noStrike" kern="1200" cap="none" spc="0" normalizeH="0" noProof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Orly's Font 2" pitchFamily="66" charset="0"/>
                <a:ea typeface="+mn-ea"/>
                <a:cs typeface="+mn-cs"/>
              </a:rPr>
              <a:t> </a:t>
            </a: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Orly's Font 2" pitchFamily="66" charset="0"/>
                <a:ea typeface="+mn-ea"/>
                <a:cs typeface="+mn-cs"/>
              </a:rPr>
              <a:t>9</a:t>
            </a:r>
            <a:r>
              <a:rPr kumimoji="0" lang="en-US" sz="2800" b="0" i="0" u="none" strike="noStrike" kern="1200" cap="none" spc="0" normalizeH="0" noProof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Orly's Font 2" pitchFamily="66" charset="0"/>
                <a:ea typeface="+mn-ea"/>
                <a:cs typeface="+mn-cs"/>
              </a:rPr>
              <a:t> = </a:t>
            </a: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Orly's Font 2" pitchFamily="66" charset="0"/>
                <a:ea typeface="+mn-ea"/>
                <a:cs typeface="+mn-cs"/>
              </a:rPr>
              <a:t>17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chemeClr val="accent5"/>
              </a:solidFill>
              <a:effectLst/>
              <a:uLnTx/>
              <a:uFillTx/>
              <a:latin typeface="Orly's Font 2" pitchFamily="66" charset="0"/>
              <a:ea typeface="+mn-ea"/>
              <a:cs typeface="+mn-cs"/>
            </a:endParaRPr>
          </a:p>
        </p:txBody>
      </p:sp>
      <p:sp>
        <p:nvSpPr>
          <p:cNvPr id="16" name="Up Arrow 15"/>
          <p:cNvSpPr/>
          <p:nvPr/>
        </p:nvSpPr>
        <p:spPr>
          <a:xfrm rot="12556178">
            <a:off x="2049085" y="2776736"/>
            <a:ext cx="291402" cy="993718"/>
          </a:xfrm>
          <a:prstGeom prst="upArrow">
            <a:avLst/>
          </a:prstGeom>
          <a:solidFill>
            <a:schemeClr val="accent4"/>
          </a:solidFill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8" name="Up Arrow 17"/>
          <p:cNvSpPr/>
          <p:nvPr/>
        </p:nvSpPr>
        <p:spPr>
          <a:xfrm rot="16200000">
            <a:off x="2425351" y="3427098"/>
            <a:ext cx="291402" cy="993718"/>
          </a:xfrm>
          <a:prstGeom prst="upArrow">
            <a:avLst/>
          </a:prstGeom>
          <a:solidFill>
            <a:schemeClr val="accent4"/>
          </a:solidFill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9" name="Text Placeholder 1"/>
          <p:cNvSpPr txBox="1">
            <a:spLocks/>
          </p:cNvSpPr>
          <p:nvPr/>
        </p:nvSpPr>
        <p:spPr bwMode="auto">
          <a:xfrm>
            <a:off x="3676878" y="2831531"/>
            <a:ext cx="43434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Orly's Font 2" pitchFamily="66" charset="0"/>
                <a:ea typeface="+mn-ea"/>
                <a:cs typeface="+mn-cs"/>
              </a:rPr>
              <a:t>17 -</a:t>
            </a:r>
            <a:r>
              <a:rPr kumimoji="0" lang="en-US" sz="2800" b="0" i="0" u="none" strike="noStrike" kern="1200" cap="none" spc="0" normalizeH="0" noProof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Orly's Font 2" pitchFamily="66" charset="0"/>
                <a:ea typeface="+mn-ea"/>
                <a:cs typeface="+mn-cs"/>
              </a:rPr>
              <a:t> </a:t>
            </a: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Orly's Font 2" pitchFamily="66" charset="0"/>
                <a:ea typeface="+mn-ea"/>
                <a:cs typeface="+mn-cs"/>
              </a:rPr>
              <a:t>9</a:t>
            </a:r>
            <a:r>
              <a:rPr kumimoji="0" lang="en-US" sz="2800" b="0" i="0" u="none" strike="noStrike" kern="1200" cap="none" spc="0" normalizeH="0" noProof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Orly's Font 2" pitchFamily="66" charset="0"/>
                <a:ea typeface="+mn-ea"/>
                <a:cs typeface="+mn-cs"/>
              </a:rPr>
              <a:t> = </a:t>
            </a: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  <a:cs typeface="+mn-cs"/>
              </a:rPr>
              <a:t>8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chemeClr val="accent5"/>
              </a:solidFill>
              <a:effectLst/>
              <a:uLnTx/>
              <a:uFillTx/>
              <a:latin typeface="Orly's Font 2" pitchFamily="66" charset="0"/>
              <a:ea typeface="+mn-ea"/>
              <a:cs typeface="+mn-cs"/>
            </a:endParaRPr>
          </a:p>
        </p:txBody>
      </p:sp>
      <p:sp>
        <p:nvSpPr>
          <p:cNvPr id="17" name="Up Arrow 16"/>
          <p:cNvSpPr/>
          <p:nvPr/>
        </p:nvSpPr>
        <p:spPr>
          <a:xfrm rot="5400000">
            <a:off x="2460239" y="3427099"/>
            <a:ext cx="291402" cy="993718"/>
          </a:xfrm>
          <a:prstGeom prst="upArrow">
            <a:avLst/>
          </a:prstGeom>
          <a:solidFill>
            <a:schemeClr val="accent4"/>
          </a:solidFill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0" name="Text Placeholder 1"/>
          <p:cNvSpPr txBox="1">
            <a:spLocks/>
          </p:cNvSpPr>
          <p:nvPr/>
        </p:nvSpPr>
        <p:spPr bwMode="auto">
          <a:xfrm>
            <a:off x="3676878" y="3317632"/>
            <a:ext cx="43434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  <a:cs typeface="+mn-cs"/>
              </a:rPr>
              <a:t>9 +</a:t>
            </a: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Orly's Font 2" pitchFamily="66" charset="0"/>
                <a:ea typeface="+mn-ea"/>
                <a:cs typeface="+mn-cs"/>
              </a:rPr>
              <a:t> 8 </a:t>
            </a:r>
            <a:r>
              <a:rPr kumimoji="0" lang="en-US" sz="2800" b="0" i="0" u="none" strike="noStrike" kern="1200" cap="none" spc="0" normalizeH="0" noProof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Orly's Font 2" pitchFamily="66" charset="0"/>
                <a:ea typeface="+mn-ea"/>
                <a:cs typeface="+mn-cs"/>
              </a:rPr>
              <a:t>= </a:t>
            </a: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  <a:cs typeface="+mn-cs"/>
              </a:rPr>
              <a:t>17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chemeClr val="accent5"/>
              </a:solidFill>
              <a:effectLst/>
              <a:uLnTx/>
              <a:uFillTx/>
              <a:latin typeface="Orly's Font 2" pitchFamily="66" charset="0"/>
              <a:ea typeface="+mn-ea"/>
              <a:cs typeface="+mn-cs"/>
            </a:endParaRPr>
          </a:p>
        </p:txBody>
      </p:sp>
      <p:sp>
        <p:nvSpPr>
          <p:cNvPr id="21" name="Text Placeholder 1"/>
          <p:cNvSpPr txBox="1">
            <a:spLocks/>
          </p:cNvSpPr>
          <p:nvPr/>
        </p:nvSpPr>
        <p:spPr bwMode="auto">
          <a:xfrm>
            <a:off x="3676878" y="3840852"/>
            <a:ext cx="43434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Orly's Font 2" pitchFamily="66" charset="0"/>
                <a:ea typeface="+mn-ea"/>
                <a:cs typeface="+mn-cs"/>
              </a:rPr>
              <a:t>17 -</a:t>
            </a:r>
            <a:r>
              <a:rPr kumimoji="0" lang="en-US" sz="2800" b="0" i="0" u="none" strike="noStrike" kern="1200" cap="none" spc="0" normalizeH="0" noProof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Orly's Font 2" pitchFamily="66" charset="0"/>
                <a:ea typeface="+mn-ea"/>
                <a:cs typeface="+mn-cs"/>
              </a:rPr>
              <a:t> </a:t>
            </a: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Orly's Font 2" pitchFamily="66" charset="0"/>
                <a:ea typeface="+mn-ea"/>
                <a:cs typeface="+mn-cs"/>
              </a:rPr>
              <a:t>8</a:t>
            </a:r>
            <a:r>
              <a:rPr kumimoji="0" lang="en-US" sz="2800" b="0" i="0" u="none" strike="noStrike" kern="1200" cap="none" spc="0" normalizeH="0" noProof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Orly's Font 2" pitchFamily="66" charset="0"/>
                <a:ea typeface="+mn-ea"/>
                <a:cs typeface="+mn-cs"/>
              </a:rPr>
              <a:t> = </a:t>
            </a:r>
            <a:r>
              <a:rPr lang="en-US" sz="2800" noProof="0" dirty="0" smtClean="0">
                <a:solidFill>
                  <a:schemeClr val="accent5"/>
                </a:solidFill>
                <a:latin typeface="Orly's Font 2" pitchFamily="66" charset="0"/>
                <a:cs typeface="+mn-cs"/>
              </a:rPr>
              <a:t>9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chemeClr val="accent5"/>
              </a:solidFill>
              <a:effectLst/>
              <a:uLnTx/>
              <a:uFillTx/>
              <a:latin typeface="Orly's Font 2" pitchFamily="66" charset="0"/>
              <a:ea typeface="+mn-ea"/>
              <a:cs typeface="+mn-cs"/>
            </a:endParaRPr>
          </a:p>
        </p:txBody>
      </p:sp>
      <p:sp>
        <p:nvSpPr>
          <p:cNvPr id="22" name="Up Arrow 21"/>
          <p:cNvSpPr/>
          <p:nvPr/>
        </p:nvSpPr>
        <p:spPr>
          <a:xfrm rot="9156373">
            <a:off x="2915968" y="2771173"/>
            <a:ext cx="291402" cy="993718"/>
          </a:xfrm>
          <a:prstGeom prst="upArrow">
            <a:avLst/>
          </a:prstGeom>
          <a:solidFill>
            <a:schemeClr val="accent4"/>
          </a:solidFill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3" name="Up Arrow 22"/>
          <p:cNvSpPr/>
          <p:nvPr/>
        </p:nvSpPr>
        <p:spPr>
          <a:xfrm rot="20001830">
            <a:off x="2910988" y="2729697"/>
            <a:ext cx="291402" cy="993718"/>
          </a:xfrm>
          <a:prstGeom prst="upArrow">
            <a:avLst/>
          </a:prstGeom>
          <a:solidFill>
            <a:schemeClr val="accent4"/>
          </a:solidFill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5978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0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13" grpId="0" animBg="1"/>
      <p:bldP spid="13" grpId="1" animBg="1"/>
      <p:bldP spid="14" grpId="0" animBg="1"/>
      <p:bldP spid="14" grpId="1" animBg="1"/>
      <p:bldP spid="15" grpId="0" build="p"/>
      <p:bldP spid="16" grpId="0" animBg="1"/>
      <p:bldP spid="16" grpId="1" animBg="1"/>
      <p:bldP spid="18" grpId="0" animBg="1"/>
      <p:bldP spid="18" grpId="1" animBg="1"/>
      <p:bldP spid="18" grpId="2" animBg="1"/>
      <p:bldP spid="19" grpId="0" build="p"/>
      <p:bldP spid="17" grpId="0" animBg="1"/>
      <p:bldP spid="17" grpId="1" animBg="1"/>
      <p:bldP spid="20" grpId="0" build="p"/>
      <p:bldP spid="21" grpId="0" build="p"/>
      <p:bldP spid="22" grpId="0" animBg="1"/>
      <p:bldP spid="23" grpId="0" animBg="1"/>
      <p:bldP spid="23" grpId="1" animBg="1"/>
    </p:bldLst>
  </p:timing>
</p:sld>
</file>

<file path=ppt/theme/theme1.xml><?xml version="1.0" encoding="utf-8"?>
<a:theme xmlns:a="http://schemas.openxmlformats.org/drawingml/2006/main" name="Office Theme">
  <a:themeElements>
    <a:clrScheme name="Learn Zillion">
      <a:dk1>
        <a:sysClr val="windowText" lastClr="000000"/>
      </a:dk1>
      <a:lt1>
        <a:sysClr val="window" lastClr="FFFFFF"/>
      </a:lt1>
      <a:dk2>
        <a:srgbClr val="7F7F7F"/>
      </a:dk2>
      <a:lt2>
        <a:srgbClr val="BFBFBF"/>
      </a:lt2>
      <a:accent1>
        <a:srgbClr val="0078AE"/>
      </a:accent1>
      <a:accent2>
        <a:srgbClr val="00BCE4"/>
      </a:accent2>
      <a:accent3>
        <a:srgbClr val="E86D1F"/>
      </a:accent3>
      <a:accent4>
        <a:srgbClr val="FFD200"/>
      </a:accent4>
      <a:accent5>
        <a:srgbClr val="5E9732"/>
      </a:accent5>
      <a:accent6>
        <a:srgbClr val="8DC63F"/>
      </a:accent6>
      <a:hlink>
        <a:srgbClr val="000000"/>
      </a:hlink>
      <a:folHlink>
        <a:srgbClr val="000000"/>
      </a:folHlink>
    </a:clrScheme>
    <a:fontScheme name="Learn Zillion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2"/>
        </a:solidFill>
        <a:ln w="38100">
          <a:solidFill>
            <a:schemeClr val="accent1"/>
          </a:solidFill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 sz="2400" dirty="0" err="1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8100">
          <a:solidFill>
            <a:schemeClr val="accent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defRPr sz="2800" dirty="0" smtClean="0">
            <a:latin typeface="Orly's Font" pitchFamily="66" charset="0"/>
            <a:ea typeface="Verdana" pitchFamily="34" charset="0"/>
            <a:cs typeface="Verdana" pitchFamily="34" charset="0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12067</TotalTime>
  <Words>259</Words>
  <Application>Microsoft Office PowerPoint</Application>
  <PresentationFormat>On-screen Show (16:9)</PresentationFormat>
  <Paragraphs>52</Paragraphs>
  <Slides>10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8" baseType="lpstr">
      <vt:lpstr>Arial</vt:lpstr>
      <vt:lpstr>Orly's Font</vt:lpstr>
      <vt:lpstr>Courier New</vt:lpstr>
      <vt:lpstr>Orly's Font 2</vt:lpstr>
      <vt:lpstr>Wingdings</vt:lpstr>
      <vt:lpstr>Calibri</vt:lpstr>
      <vt:lpstr>Verdana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TM2-1</dc:creator>
  <cp:lastModifiedBy>laptop</cp:lastModifiedBy>
  <cp:revision>325</cp:revision>
  <dcterms:created xsi:type="dcterms:W3CDTF">2011-06-12T17:04:43Z</dcterms:created>
  <dcterms:modified xsi:type="dcterms:W3CDTF">2015-06-07T12:22:24Z</dcterms:modified>
</cp:coreProperties>
</file>